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57" r:id="rId6"/>
    <p:sldId id="268" r:id="rId7"/>
    <p:sldId id="260" r:id="rId8"/>
    <p:sldId id="261" r:id="rId9"/>
    <p:sldId id="263" r:id="rId10"/>
    <p:sldId id="269" r:id="rId11"/>
    <p:sldId id="273" r:id="rId12"/>
    <p:sldId id="274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e Bond" userId="0ed42504-7a16-4802-a7d9-31d45aed7b5c" providerId="ADAL" clId="{B8A57B28-9C82-4EC5-A182-3CE2FB2851C1}"/>
    <pc:docChg chg="undo custSel mod addSld delSld modSld sldOrd">
      <pc:chgData name="Annie Bond" userId="0ed42504-7a16-4802-a7d9-31d45aed7b5c" providerId="ADAL" clId="{B8A57B28-9C82-4EC5-A182-3CE2FB2851C1}" dt="2020-04-07T08:10:27.093" v="773" actId="403"/>
      <pc:docMkLst>
        <pc:docMk/>
      </pc:docMkLst>
      <pc:sldChg chg="modSp">
        <pc:chgData name="Annie Bond" userId="0ed42504-7a16-4802-a7d9-31d45aed7b5c" providerId="ADAL" clId="{B8A57B28-9C82-4EC5-A182-3CE2FB2851C1}" dt="2020-04-05T07:54:20.861" v="27" actId="20577"/>
        <pc:sldMkLst>
          <pc:docMk/>
          <pc:sldMk cId="4245656633" sldId="256"/>
        </pc:sldMkLst>
        <pc:spChg chg="mod">
          <ac:chgData name="Annie Bond" userId="0ed42504-7a16-4802-a7d9-31d45aed7b5c" providerId="ADAL" clId="{B8A57B28-9C82-4EC5-A182-3CE2FB2851C1}" dt="2020-04-05T07:54:20.861" v="27" actId="20577"/>
          <ac:spMkLst>
            <pc:docMk/>
            <pc:sldMk cId="4245656633" sldId="256"/>
            <ac:spMk id="5" creationId="{864719B3-E491-4C4E-A304-C1E1F56943BE}"/>
          </ac:spMkLst>
        </pc:spChg>
      </pc:sldChg>
      <pc:sldChg chg="addSp delSp modSp mod setBg">
        <pc:chgData name="Annie Bond" userId="0ed42504-7a16-4802-a7d9-31d45aed7b5c" providerId="ADAL" clId="{B8A57B28-9C82-4EC5-A182-3CE2FB2851C1}" dt="2020-04-05T08:03:59.624" v="241" actId="1076"/>
        <pc:sldMkLst>
          <pc:docMk/>
          <pc:sldMk cId="1417843768" sldId="257"/>
        </pc:sldMkLst>
        <pc:spChg chg="add del">
          <ac:chgData name="Annie Bond" userId="0ed42504-7a16-4802-a7d9-31d45aed7b5c" providerId="ADAL" clId="{B8A57B28-9C82-4EC5-A182-3CE2FB2851C1}" dt="2020-04-05T07:53:07.636" v="19" actId="26606"/>
          <ac:spMkLst>
            <pc:docMk/>
            <pc:sldMk cId="1417843768" sldId="257"/>
            <ac:spMk id="7" creationId="{82A5F716-98EF-42EF-A471-87C6DFDCC799}"/>
          </ac:spMkLst>
        </pc:spChg>
        <pc:spChg chg="add del">
          <ac:chgData name="Annie Bond" userId="0ed42504-7a16-4802-a7d9-31d45aed7b5c" providerId="ADAL" clId="{B8A57B28-9C82-4EC5-A182-3CE2FB2851C1}" dt="2020-04-05T07:50:12.957" v="5" actId="26606"/>
          <ac:spMkLst>
            <pc:docMk/>
            <pc:sldMk cId="1417843768" sldId="257"/>
            <ac:spMk id="8" creationId="{82A5F716-98EF-42EF-A471-87C6DFDCC799}"/>
          </ac:spMkLst>
        </pc:spChg>
        <pc:spChg chg="add del">
          <ac:chgData name="Annie Bond" userId="0ed42504-7a16-4802-a7d9-31d45aed7b5c" providerId="ADAL" clId="{B8A57B28-9C82-4EC5-A182-3CE2FB2851C1}" dt="2020-04-05T07:53:07.636" v="19" actId="26606"/>
          <ac:spMkLst>
            <pc:docMk/>
            <pc:sldMk cId="1417843768" sldId="257"/>
            <ac:spMk id="9" creationId="{B87687D8-4EF1-4EF2-BF7E-74BB4A3D1806}"/>
          </ac:spMkLst>
        </pc:spChg>
        <pc:spChg chg="add del">
          <ac:chgData name="Annie Bond" userId="0ed42504-7a16-4802-a7d9-31d45aed7b5c" providerId="ADAL" clId="{B8A57B28-9C82-4EC5-A182-3CE2FB2851C1}" dt="2020-04-05T07:50:12.957" v="5" actId="26606"/>
          <ac:spMkLst>
            <pc:docMk/>
            <pc:sldMk cId="1417843768" sldId="257"/>
            <ac:spMk id="10" creationId="{B87687D8-4EF1-4EF2-BF7E-74BB4A3D1806}"/>
          </ac:spMkLst>
        </pc:spChg>
        <pc:spChg chg="add del">
          <ac:chgData name="Annie Bond" userId="0ed42504-7a16-4802-a7d9-31d45aed7b5c" providerId="ADAL" clId="{B8A57B28-9C82-4EC5-A182-3CE2FB2851C1}" dt="2020-04-05T07:50:22.343" v="7" actId="26606"/>
          <ac:spMkLst>
            <pc:docMk/>
            <pc:sldMk cId="1417843768" sldId="257"/>
            <ac:spMk id="12" creationId="{ADAD1991-FFD1-4E94-ABAB-7560D33008E4}"/>
          </ac:spMkLst>
        </pc:spChg>
        <pc:spChg chg="add del">
          <ac:chgData name="Annie Bond" userId="0ed42504-7a16-4802-a7d9-31d45aed7b5c" providerId="ADAL" clId="{B8A57B28-9C82-4EC5-A182-3CE2FB2851C1}" dt="2020-04-05T07:50:22.343" v="7" actId="26606"/>
          <ac:spMkLst>
            <pc:docMk/>
            <pc:sldMk cId="1417843768" sldId="257"/>
            <ac:spMk id="13" creationId="{57845966-6EFC-468A-9CC7-BAB4B95854E7}"/>
          </ac:spMkLst>
        </pc:spChg>
        <pc:spChg chg="add del">
          <ac:chgData name="Annie Bond" userId="0ed42504-7a16-4802-a7d9-31d45aed7b5c" providerId="ADAL" clId="{B8A57B28-9C82-4EC5-A182-3CE2FB2851C1}" dt="2020-04-05T07:50:33.363" v="9" actId="26606"/>
          <ac:spMkLst>
            <pc:docMk/>
            <pc:sldMk cId="1417843768" sldId="257"/>
            <ac:spMk id="16" creationId="{8DAAB828-02C8-4111-AC14-FF5ACEDDFE37}"/>
          </ac:spMkLst>
        </pc:spChg>
        <pc:spChg chg="add mod">
          <ac:chgData name="Annie Bond" userId="0ed42504-7a16-4802-a7d9-31d45aed7b5c" providerId="ADAL" clId="{B8A57B28-9C82-4EC5-A182-3CE2FB2851C1}" dt="2020-04-05T08:02:01.999" v="113" actId="1076"/>
          <ac:spMkLst>
            <pc:docMk/>
            <pc:sldMk cId="1417843768" sldId="257"/>
            <ac:spMk id="21" creationId="{2AFD0BEC-8539-4F03-B9C1-B6A0AB8EE83B}"/>
          </ac:spMkLst>
        </pc:spChg>
        <pc:spChg chg="add del mod">
          <ac:chgData name="Annie Bond" userId="0ed42504-7a16-4802-a7d9-31d45aed7b5c" providerId="ADAL" clId="{B8A57B28-9C82-4EC5-A182-3CE2FB2851C1}" dt="2020-04-05T07:59:42.303" v="88" actId="478"/>
          <ac:spMkLst>
            <pc:docMk/>
            <pc:sldMk cId="1417843768" sldId="257"/>
            <ac:spMk id="22" creationId="{641E1A51-9569-4A53-8A74-7D2F139582F1}"/>
          </ac:spMkLst>
        </pc:spChg>
        <pc:spChg chg="add mod">
          <ac:chgData name="Annie Bond" userId="0ed42504-7a16-4802-a7d9-31d45aed7b5c" providerId="ADAL" clId="{B8A57B28-9C82-4EC5-A182-3CE2FB2851C1}" dt="2020-04-05T08:03:55.976" v="240" actId="1076"/>
          <ac:spMkLst>
            <pc:docMk/>
            <pc:sldMk cId="1417843768" sldId="257"/>
            <ac:spMk id="23" creationId="{712CA8F7-5739-4E2F-B0A5-051952DB0FAB}"/>
          </ac:spMkLst>
        </pc:spChg>
        <pc:spChg chg="add">
          <ac:chgData name="Annie Bond" userId="0ed42504-7a16-4802-a7d9-31d45aed7b5c" providerId="ADAL" clId="{B8A57B28-9C82-4EC5-A182-3CE2FB2851C1}" dt="2020-04-05T07:56:33.268" v="39" actId="26606"/>
          <ac:spMkLst>
            <pc:docMk/>
            <pc:sldMk cId="1417843768" sldId="257"/>
            <ac:spMk id="25" creationId="{0B761509-3B9A-49A6-A84B-C3D86811697D}"/>
          </ac:spMkLst>
        </pc:spChg>
        <pc:spChg chg="add">
          <ac:chgData name="Annie Bond" userId="0ed42504-7a16-4802-a7d9-31d45aed7b5c" providerId="ADAL" clId="{B8A57B28-9C82-4EC5-A182-3CE2FB2851C1}" dt="2020-04-05T07:56:33.268" v="39" actId="26606"/>
          <ac:spMkLst>
            <pc:docMk/>
            <pc:sldMk cId="1417843768" sldId="257"/>
            <ac:spMk id="27" creationId="{91DE43FD-EB47-414A-B0AB-169B0FFFA527}"/>
          </ac:spMkLst>
        </pc:spChg>
        <pc:spChg chg="add mod">
          <ac:chgData name="Annie Bond" userId="0ed42504-7a16-4802-a7d9-31d45aed7b5c" providerId="ADAL" clId="{B8A57B28-9C82-4EC5-A182-3CE2FB2851C1}" dt="2020-04-05T08:03:45.860" v="238" actId="1076"/>
          <ac:spMkLst>
            <pc:docMk/>
            <pc:sldMk cId="1417843768" sldId="257"/>
            <ac:spMk id="32" creationId="{9DEDCB59-F18C-43EE-89F2-F45A63CB1CA6}"/>
          </ac:spMkLst>
        </pc:spChg>
        <pc:grpChg chg="add del">
          <ac:chgData name="Annie Bond" userId="0ed42504-7a16-4802-a7d9-31d45aed7b5c" providerId="ADAL" clId="{B8A57B28-9C82-4EC5-A182-3CE2FB2851C1}" dt="2020-04-05T07:50:33.363" v="9" actId="26606"/>
          <ac:grpSpMkLst>
            <pc:docMk/>
            <pc:sldMk cId="1417843768" sldId="257"/>
            <ac:grpSpMk id="17" creationId="{C32D4553-E775-4F16-9A6F-FED8D166A5B7}"/>
          </ac:grpSpMkLst>
        </pc:grpChg>
        <pc:grpChg chg="add">
          <ac:chgData name="Annie Bond" userId="0ed42504-7a16-4802-a7d9-31d45aed7b5c" providerId="ADAL" clId="{B8A57B28-9C82-4EC5-A182-3CE2FB2851C1}" dt="2020-04-05T07:56:33.268" v="39" actId="26606"/>
          <ac:grpSpMkLst>
            <pc:docMk/>
            <pc:sldMk cId="1417843768" sldId="257"/>
            <ac:grpSpMk id="29" creationId="{58495BCC-CE77-4CC2-952E-846F41119FD5}"/>
          </ac:grpSpMkLst>
        </pc:grpChg>
        <pc:picChg chg="add del mod">
          <ac:chgData name="Annie Bond" userId="0ed42504-7a16-4802-a7d9-31d45aed7b5c" providerId="ADAL" clId="{B8A57B28-9C82-4EC5-A182-3CE2FB2851C1}" dt="2020-04-05T07:50:34.660" v="12" actId="931"/>
          <ac:picMkLst>
            <pc:docMk/>
            <pc:sldMk cId="1417843768" sldId="257"/>
            <ac:picMk id="3" creationId="{7240F6DD-74B1-4059-AE76-73106F523789}"/>
          </ac:picMkLst>
        </pc:picChg>
        <pc:picChg chg="add del mod">
          <ac:chgData name="Annie Bond" userId="0ed42504-7a16-4802-a7d9-31d45aed7b5c" providerId="ADAL" clId="{B8A57B28-9C82-4EC5-A182-3CE2FB2851C1}" dt="2020-04-05T07:53:08.268" v="21" actId="931"/>
          <ac:picMkLst>
            <pc:docMk/>
            <pc:sldMk cId="1417843768" sldId="257"/>
            <ac:picMk id="5" creationId="{544772C2-38D9-4245-B6F7-BBB2D99D0F03}"/>
          </ac:picMkLst>
        </pc:picChg>
        <pc:picChg chg="add del">
          <ac:chgData name="Annie Bond" userId="0ed42504-7a16-4802-a7d9-31d45aed7b5c" providerId="ADAL" clId="{B8A57B28-9C82-4EC5-A182-3CE2FB2851C1}" dt="2020-04-05T07:50:22.343" v="7" actId="26606"/>
          <ac:picMkLst>
            <pc:docMk/>
            <pc:sldMk cId="1417843768" sldId="257"/>
            <ac:picMk id="14" creationId="{75554383-98AF-4A47-BB65-705FAAA4BE6A}"/>
          </ac:picMkLst>
        </pc:picChg>
        <pc:picChg chg="add del mod">
          <ac:chgData name="Annie Bond" userId="0ed42504-7a16-4802-a7d9-31d45aed7b5c" providerId="ADAL" clId="{B8A57B28-9C82-4EC5-A182-3CE2FB2851C1}" dt="2020-04-05T07:54:19.457" v="26" actId="931"/>
          <ac:picMkLst>
            <pc:docMk/>
            <pc:sldMk cId="1417843768" sldId="257"/>
            <ac:picMk id="15" creationId="{807E6308-B994-478E-B403-B39FD1101919}"/>
          </ac:picMkLst>
        </pc:picChg>
        <pc:picChg chg="add mod modCrop">
          <ac:chgData name="Annie Bond" userId="0ed42504-7a16-4802-a7d9-31d45aed7b5c" providerId="ADAL" clId="{B8A57B28-9C82-4EC5-A182-3CE2FB2851C1}" dt="2020-04-05T08:03:59.624" v="241" actId="1076"/>
          <ac:picMkLst>
            <pc:docMk/>
            <pc:sldMk cId="1417843768" sldId="257"/>
            <ac:picMk id="20" creationId="{2E240F1E-D098-4DBB-A1D2-7AA957B49327}"/>
          </ac:picMkLst>
        </pc:picChg>
      </pc:sldChg>
      <pc:sldChg chg="addSp modSp del mod ord setBg">
        <pc:chgData name="Annie Bond" userId="0ed42504-7a16-4802-a7d9-31d45aed7b5c" providerId="ADAL" clId="{B8A57B28-9C82-4EC5-A182-3CE2FB2851C1}" dt="2020-04-05T07:59:28.557" v="79" actId="2696"/>
        <pc:sldMkLst>
          <pc:docMk/>
          <pc:sldMk cId="4056816925" sldId="258"/>
        </pc:sldMkLst>
        <pc:spChg chg="add">
          <ac:chgData name="Annie Bond" userId="0ed42504-7a16-4802-a7d9-31d45aed7b5c" providerId="ADAL" clId="{B8A57B28-9C82-4EC5-A182-3CE2FB2851C1}" dt="2020-04-05T07:59:04.183" v="73" actId="26606"/>
          <ac:spMkLst>
            <pc:docMk/>
            <pc:sldMk cId="4056816925" sldId="258"/>
            <ac:spMk id="7" creationId="{0B761509-3B9A-49A6-A84B-C3D86811697D}"/>
          </ac:spMkLst>
        </pc:spChg>
        <pc:spChg chg="add">
          <ac:chgData name="Annie Bond" userId="0ed42504-7a16-4802-a7d9-31d45aed7b5c" providerId="ADAL" clId="{B8A57B28-9C82-4EC5-A182-3CE2FB2851C1}" dt="2020-04-05T07:59:04.183" v="73" actId="26606"/>
          <ac:spMkLst>
            <pc:docMk/>
            <pc:sldMk cId="4056816925" sldId="258"/>
            <ac:spMk id="9" creationId="{91DE43FD-EB47-414A-B0AB-169B0FFFA527}"/>
          </ac:spMkLst>
        </pc:spChg>
        <pc:grpChg chg="add">
          <ac:chgData name="Annie Bond" userId="0ed42504-7a16-4802-a7d9-31d45aed7b5c" providerId="ADAL" clId="{B8A57B28-9C82-4EC5-A182-3CE2FB2851C1}" dt="2020-04-05T07:59:04.183" v="73" actId="26606"/>
          <ac:grpSpMkLst>
            <pc:docMk/>
            <pc:sldMk cId="4056816925" sldId="258"/>
            <ac:grpSpMk id="11" creationId="{58495BCC-CE77-4CC2-952E-846F41119FD5}"/>
          </ac:grpSpMkLst>
        </pc:grpChg>
        <pc:picChg chg="add mod">
          <ac:chgData name="Annie Bond" userId="0ed42504-7a16-4802-a7d9-31d45aed7b5c" providerId="ADAL" clId="{B8A57B28-9C82-4EC5-A182-3CE2FB2851C1}" dt="2020-04-05T07:59:14.145" v="75" actId="1076"/>
          <ac:picMkLst>
            <pc:docMk/>
            <pc:sldMk cId="4056816925" sldId="258"/>
            <ac:picMk id="2" creationId="{687C7677-B4B6-40A0-98BB-5CE9E1DF4302}"/>
          </ac:picMkLst>
        </pc:picChg>
      </pc:sldChg>
      <pc:sldChg chg="add del">
        <pc:chgData name="Annie Bond" userId="0ed42504-7a16-4802-a7d9-31d45aed7b5c" providerId="ADAL" clId="{B8A57B28-9C82-4EC5-A182-3CE2FB2851C1}" dt="2020-04-05T07:59:26.731" v="78" actId="2696"/>
        <pc:sldMkLst>
          <pc:docMk/>
          <pc:sldMk cId="1008369837" sldId="259"/>
        </pc:sldMkLst>
      </pc:sldChg>
      <pc:sldChg chg="addSp delSp modSp add">
        <pc:chgData name="Annie Bond" userId="0ed42504-7a16-4802-a7d9-31d45aed7b5c" providerId="ADAL" clId="{B8A57B28-9C82-4EC5-A182-3CE2FB2851C1}" dt="2020-04-05T08:07:04.507" v="429" actId="6549"/>
        <pc:sldMkLst>
          <pc:docMk/>
          <pc:sldMk cId="1211364501" sldId="260"/>
        </pc:sldMkLst>
        <pc:spChg chg="add mod">
          <ac:chgData name="Annie Bond" userId="0ed42504-7a16-4802-a7d9-31d45aed7b5c" providerId="ADAL" clId="{B8A57B28-9C82-4EC5-A182-3CE2FB2851C1}" dt="2020-04-05T08:05:57.291" v="325" actId="20577"/>
          <ac:spMkLst>
            <pc:docMk/>
            <pc:sldMk cId="1211364501" sldId="260"/>
            <ac:spMk id="2" creationId="{43C3A73D-CC3B-4783-9788-C4D78B40EE02}"/>
          </ac:spMkLst>
        </pc:spChg>
        <pc:spChg chg="add mod">
          <ac:chgData name="Annie Bond" userId="0ed42504-7a16-4802-a7d9-31d45aed7b5c" providerId="ADAL" clId="{B8A57B28-9C82-4EC5-A182-3CE2FB2851C1}" dt="2020-04-05T08:07:04.507" v="429" actId="6549"/>
          <ac:spMkLst>
            <pc:docMk/>
            <pc:sldMk cId="1211364501" sldId="260"/>
            <ac:spMk id="11" creationId="{FE48242F-A57F-45AB-8AF7-88649D1AB313}"/>
          </ac:spMkLst>
        </pc:spChg>
        <pc:spChg chg="mod">
          <ac:chgData name="Annie Bond" userId="0ed42504-7a16-4802-a7d9-31d45aed7b5c" providerId="ADAL" clId="{B8A57B28-9C82-4EC5-A182-3CE2FB2851C1}" dt="2020-04-05T08:00:06.590" v="101" actId="14100"/>
          <ac:spMkLst>
            <pc:docMk/>
            <pc:sldMk cId="1211364501" sldId="260"/>
            <ac:spMk id="21" creationId="{2AFD0BEC-8539-4F03-B9C1-B6A0AB8EE83B}"/>
          </ac:spMkLst>
        </pc:spChg>
        <pc:spChg chg="del mod">
          <ac:chgData name="Annie Bond" userId="0ed42504-7a16-4802-a7d9-31d45aed7b5c" providerId="ADAL" clId="{B8A57B28-9C82-4EC5-A182-3CE2FB2851C1}" dt="2020-04-05T08:00:24.229" v="104" actId="478"/>
          <ac:spMkLst>
            <pc:docMk/>
            <pc:sldMk cId="1211364501" sldId="260"/>
            <ac:spMk id="22" creationId="{641E1A51-9569-4A53-8A74-7D2F139582F1}"/>
          </ac:spMkLst>
        </pc:spChg>
        <pc:picChg chg="mod">
          <ac:chgData name="Annie Bond" userId="0ed42504-7a16-4802-a7d9-31d45aed7b5c" providerId="ADAL" clId="{B8A57B28-9C82-4EC5-A182-3CE2FB2851C1}" dt="2020-04-05T08:04:46.524" v="273" actId="1076"/>
          <ac:picMkLst>
            <pc:docMk/>
            <pc:sldMk cId="1211364501" sldId="260"/>
            <ac:picMk id="20" creationId="{2E240F1E-D098-4DBB-A1D2-7AA957B49327}"/>
          </ac:picMkLst>
        </pc:picChg>
      </pc:sldChg>
      <pc:sldChg chg="addSp modSp add">
        <pc:chgData name="Annie Bond" userId="0ed42504-7a16-4802-a7d9-31d45aed7b5c" providerId="ADAL" clId="{B8A57B28-9C82-4EC5-A182-3CE2FB2851C1}" dt="2020-04-07T08:06:12.274" v="742" actId="6549"/>
        <pc:sldMkLst>
          <pc:docMk/>
          <pc:sldMk cId="512900619" sldId="261"/>
        </pc:sldMkLst>
        <pc:spChg chg="add mod">
          <ac:chgData name="Annie Bond" userId="0ed42504-7a16-4802-a7d9-31d45aed7b5c" providerId="ADAL" clId="{B8A57B28-9C82-4EC5-A182-3CE2FB2851C1}" dt="2020-04-07T08:06:12.274" v="742" actId="6549"/>
          <ac:spMkLst>
            <pc:docMk/>
            <pc:sldMk cId="512900619" sldId="261"/>
            <ac:spMk id="2" creationId="{1FBA3764-8AD4-4263-889A-14201CD52928}"/>
          </ac:spMkLst>
        </pc:spChg>
        <pc:spChg chg="mod">
          <ac:chgData name="Annie Bond" userId="0ed42504-7a16-4802-a7d9-31d45aed7b5c" providerId="ADAL" clId="{B8A57B28-9C82-4EC5-A182-3CE2FB2851C1}" dt="2020-04-05T08:12:37.569" v="633" actId="6549"/>
          <ac:spMkLst>
            <pc:docMk/>
            <pc:sldMk cId="512900619" sldId="261"/>
            <ac:spMk id="22" creationId="{641E1A51-9569-4A53-8A74-7D2F139582F1}"/>
          </ac:spMkLst>
        </pc:spChg>
      </pc:sldChg>
      <pc:sldChg chg="addSp modSp add">
        <pc:chgData name="Annie Bond" userId="0ed42504-7a16-4802-a7d9-31d45aed7b5c" providerId="ADAL" clId="{B8A57B28-9C82-4EC5-A182-3CE2FB2851C1}" dt="2020-04-05T08:13:43.430" v="643" actId="20577"/>
        <pc:sldMkLst>
          <pc:docMk/>
          <pc:sldMk cId="424901280" sldId="262"/>
        </pc:sldMkLst>
        <pc:spChg chg="add mod">
          <ac:chgData name="Annie Bond" userId="0ed42504-7a16-4802-a7d9-31d45aed7b5c" providerId="ADAL" clId="{B8A57B28-9C82-4EC5-A182-3CE2FB2851C1}" dt="2020-04-05T08:13:43.430" v="643" actId="20577"/>
          <ac:spMkLst>
            <pc:docMk/>
            <pc:sldMk cId="424901280" sldId="262"/>
            <ac:spMk id="2" creationId="{0767597E-D5E5-40FF-8AE2-68A0A172C11D}"/>
          </ac:spMkLst>
        </pc:spChg>
      </pc:sldChg>
      <pc:sldChg chg="addSp modSp add">
        <pc:chgData name="Annie Bond" userId="0ed42504-7a16-4802-a7d9-31d45aed7b5c" providerId="ADAL" clId="{B8A57B28-9C82-4EC5-A182-3CE2FB2851C1}" dt="2020-04-05T08:13:52.824" v="659" actId="20577"/>
        <pc:sldMkLst>
          <pc:docMk/>
          <pc:sldMk cId="1710147646" sldId="263"/>
        </pc:sldMkLst>
        <pc:spChg chg="add mod">
          <ac:chgData name="Annie Bond" userId="0ed42504-7a16-4802-a7d9-31d45aed7b5c" providerId="ADAL" clId="{B8A57B28-9C82-4EC5-A182-3CE2FB2851C1}" dt="2020-04-05T08:13:52.824" v="659" actId="20577"/>
          <ac:spMkLst>
            <pc:docMk/>
            <pc:sldMk cId="1710147646" sldId="263"/>
            <ac:spMk id="2" creationId="{6F08D3F6-5713-43AD-A432-CB8CF2D978A7}"/>
          </ac:spMkLst>
        </pc:spChg>
      </pc:sldChg>
      <pc:sldChg chg="addSp modSp add">
        <pc:chgData name="Annie Bond" userId="0ed42504-7a16-4802-a7d9-31d45aed7b5c" providerId="ADAL" clId="{B8A57B28-9C82-4EC5-A182-3CE2FB2851C1}" dt="2020-04-05T08:14:05.813" v="670" actId="20577"/>
        <pc:sldMkLst>
          <pc:docMk/>
          <pc:sldMk cId="1264658686" sldId="264"/>
        </pc:sldMkLst>
        <pc:spChg chg="add mod">
          <ac:chgData name="Annie Bond" userId="0ed42504-7a16-4802-a7d9-31d45aed7b5c" providerId="ADAL" clId="{B8A57B28-9C82-4EC5-A182-3CE2FB2851C1}" dt="2020-04-05T08:14:05.813" v="670" actId="20577"/>
          <ac:spMkLst>
            <pc:docMk/>
            <pc:sldMk cId="1264658686" sldId="264"/>
            <ac:spMk id="2" creationId="{0287BAD8-D038-4AF3-8BE0-6E91BFE149CB}"/>
          </ac:spMkLst>
        </pc:spChg>
      </pc:sldChg>
      <pc:sldChg chg="modSp add">
        <pc:chgData name="Annie Bond" userId="0ed42504-7a16-4802-a7d9-31d45aed7b5c" providerId="ADAL" clId="{B8A57B28-9C82-4EC5-A182-3CE2FB2851C1}" dt="2020-04-05T08:14:33.634" v="682" actId="14100"/>
        <pc:sldMkLst>
          <pc:docMk/>
          <pc:sldMk cId="3183586309" sldId="265"/>
        </pc:sldMkLst>
        <pc:spChg chg="mod">
          <ac:chgData name="Annie Bond" userId="0ed42504-7a16-4802-a7d9-31d45aed7b5c" providerId="ADAL" clId="{B8A57B28-9C82-4EC5-A182-3CE2FB2851C1}" dt="2020-04-05T08:14:33.634" v="682" actId="14100"/>
          <ac:spMkLst>
            <pc:docMk/>
            <pc:sldMk cId="3183586309" sldId="265"/>
            <ac:spMk id="2" creationId="{0287BAD8-D038-4AF3-8BE0-6E91BFE149CB}"/>
          </ac:spMkLst>
        </pc:spChg>
      </pc:sldChg>
      <pc:sldChg chg="addSp modSp add">
        <pc:chgData name="Annie Bond" userId="0ed42504-7a16-4802-a7d9-31d45aed7b5c" providerId="ADAL" clId="{B8A57B28-9C82-4EC5-A182-3CE2FB2851C1}" dt="2020-04-05T08:14:47.667" v="706" actId="20577"/>
        <pc:sldMkLst>
          <pc:docMk/>
          <pc:sldMk cId="871891437" sldId="266"/>
        </pc:sldMkLst>
        <pc:spChg chg="add mod">
          <ac:chgData name="Annie Bond" userId="0ed42504-7a16-4802-a7d9-31d45aed7b5c" providerId="ADAL" clId="{B8A57B28-9C82-4EC5-A182-3CE2FB2851C1}" dt="2020-04-05T08:14:47.667" v="706" actId="20577"/>
          <ac:spMkLst>
            <pc:docMk/>
            <pc:sldMk cId="871891437" sldId="266"/>
            <ac:spMk id="2" creationId="{CBA1CE80-64D2-41C0-895E-6A0C5A7E9D1D}"/>
          </ac:spMkLst>
        </pc:spChg>
      </pc:sldChg>
      <pc:sldChg chg="modSp">
        <pc:chgData name="Annie Bond" userId="0ed42504-7a16-4802-a7d9-31d45aed7b5c" providerId="ADAL" clId="{B8A57B28-9C82-4EC5-A182-3CE2FB2851C1}" dt="2020-04-07T08:09:41.480" v="754" actId="403"/>
        <pc:sldMkLst>
          <pc:docMk/>
          <pc:sldMk cId="4120656859" sldId="269"/>
        </pc:sldMkLst>
        <pc:spChg chg="mod">
          <ac:chgData name="Annie Bond" userId="0ed42504-7a16-4802-a7d9-31d45aed7b5c" providerId="ADAL" clId="{B8A57B28-9C82-4EC5-A182-3CE2FB2851C1}" dt="2020-04-07T08:09:41.480" v="754" actId="403"/>
          <ac:spMkLst>
            <pc:docMk/>
            <pc:sldMk cId="4120656859" sldId="269"/>
            <ac:spMk id="5" creationId="{D8F5DB32-9009-4E1B-A30E-EF42D246E257}"/>
          </ac:spMkLst>
        </pc:spChg>
      </pc:sldChg>
      <pc:sldChg chg="modSp">
        <pc:chgData name="Annie Bond" userId="0ed42504-7a16-4802-a7d9-31d45aed7b5c" providerId="ADAL" clId="{B8A57B28-9C82-4EC5-A182-3CE2FB2851C1}" dt="2020-04-07T08:10:14.869" v="767" actId="1076"/>
        <pc:sldMkLst>
          <pc:docMk/>
          <pc:sldMk cId="2435519458" sldId="273"/>
        </pc:sldMkLst>
        <pc:spChg chg="mod">
          <ac:chgData name="Annie Bond" userId="0ed42504-7a16-4802-a7d9-31d45aed7b5c" providerId="ADAL" clId="{B8A57B28-9C82-4EC5-A182-3CE2FB2851C1}" dt="2020-04-07T08:10:14.869" v="767" actId="1076"/>
          <ac:spMkLst>
            <pc:docMk/>
            <pc:sldMk cId="2435519458" sldId="273"/>
            <ac:spMk id="4" creationId="{8DCF570F-96E6-459F-A506-34EB7DF3860B}"/>
          </ac:spMkLst>
        </pc:spChg>
      </pc:sldChg>
      <pc:sldChg chg="modSp">
        <pc:chgData name="Annie Bond" userId="0ed42504-7a16-4802-a7d9-31d45aed7b5c" providerId="ADAL" clId="{B8A57B28-9C82-4EC5-A182-3CE2FB2851C1}" dt="2020-04-07T08:10:27.093" v="773" actId="403"/>
        <pc:sldMkLst>
          <pc:docMk/>
          <pc:sldMk cId="3424092939" sldId="274"/>
        </pc:sldMkLst>
        <pc:spChg chg="mod">
          <ac:chgData name="Annie Bond" userId="0ed42504-7a16-4802-a7d9-31d45aed7b5c" providerId="ADAL" clId="{B8A57B28-9C82-4EC5-A182-3CE2FB2851C1}" dt="2020-04-07T08:10:27.093" v="773" actId="403"/>
          <ac:spMkLst>
            <pc:docMk/>
            <pc:sldMk cId="3424092939" sldId="274"/>
            <ac:spMk id="5" creationId="{D8F5DB32-9009-4E1B-A30E-EF42D246E257}"/>
          </ac:spMkLst>
        </pc:spChg>
      </pc:sldChg>
      <pc:sldChg chg="modSp">
        <pc:chgData name="Annie Bond" userId="0ed42504-7a16-4802-a7d9-31d45aed7b5c" providerId="ADAL" clId="{B8A57B28-9C82-4EC5-A182-3CE2FB2851C1}" dt="2020-04-07T08:04:24.518" v="708"/>
        <pc:sldMkLst>
          <pc:docMk/>
          <pc:sldMk cId="2481030204" sldId="275"/>
        </pc:sldMkLst>
        <pc:spChg chg="mod">
          <ac:chgData name="Annie Bond" userId="0ed42504-7a16-4802-a7d9-31d45aed7b5c" providerId="ADAL" clId="{B8A57B28-9C82-4EC5-A182-3CE2FB2851C1}" dt="2020-04-07T08:04:24.518" v="708"/>
          <ac:spMkLst>
            <pc:docMk/>
            <pc:sldMk cId="2481030204" sldId="275"/>
            <ac:spMk id="2" creationId="{B74E7474-DADD-4399-A2E1-B76C8912D194}"/>
          </ac:spMkLst>
        </pc:spChg>
      </pc:sldChg>
    </pc:docChg>
  </pc:docChgLst>
  <pc:docChgLst>
    <pc:chgData name="Annie Bond" userId="0ed42504-7a16-4802-a7d9-31d45aed7b5c" providerId="ADAL" clId="{453FD5C4-FF25-4B19-9EE9-E05979A502C2}"/>
    <pc:docChg chg="undo custSel addSld delSld modSld sldOrd">
      <pc:chgData name="Annie Bond" userId="0ed42504-7a16-4802-a7d9-31d45aed7b5c" providerId="ADAL" clId="{453FD5C4-FF25-4B19-9EE9-E05979A502C2}" dt="2020-04-06T04:36:37.501" v="2918" actId="20577"/>
      <pc:docMkLst>
        <pc:docMk/>
      </pc:docMkLst>
      <pc:sldChg chg="addSp delSp modSp del mod setBg">
        <pc:chgData name="Annie Bond" userId="0ed42504-7a16-4802-a7d9-31d45aed7b5c" providerId="ADAL" clId="{453FD5C4-FF25-4B19-9EE9-E05979A502C2}" dt="2020-04-06T01:31:38.850" v="244" actId="2696"/>
        <pc:sldMkLst>
          <pc:docMk/>
          <pc:sldMk cId="4245656633" sldId="256"/>
        </pc:sldMkLst>
        <pc:spChg chg="del">
          <ac:chgData name="Annie Bond" userId="0ed42504-7a16-4802-a7d9-31d45aed7b5c" providerId="ADAL" clId="{453FD5C4-FF25-4B19-9EE9-E05979A502C2}" dt="2020-04-06T01:23:57.689" v="5" actId="478"/>
          <ac:spMkLst>
            <pc:docMk/>
            <pc:sldMk cId="4245656633" sldId="256"/>
            <ac:spMk id="4" creationId="{F8F94482-D863-4F83-86F3-14E8BC993D4F}"/>
          </ac:spMkLst>
        </pc:spChg>
        <pc:spChg chg="del">
          <ac:chgData name="Annie Bond" userId="0ed42504-7a16-4802-a7d9-31d45aed7b5c" providerId="ADAL" clId="{453FD5C4-FF25-4B19-9EE9-E05979A502C2}" dt="2020-04-06T01:23:54.178" v="4" actId="478"/>
          <ac:spMkLst>
            <pc:docMk/>
            <pc:sldMk cId="4245656633" sldId="256"/>
            <ac:spMk id="5" creationId="{864719B3-E491-4C4E-A304-C1E1F56943BE}"/>
          </ac:spMkLst>
        </pc:spChg>
        <pc:spChg chg="add mod">
          <ac:chgData name="Annie Bond" userId="0ed42504-7a16-4802-a7d9-31d45aed7b5c" providerId="ADAL" clId="{453FD5C4-FF25-4B19-9EE9-E05979A502C2}" dt="2020-04-06T01:29:32.377" v="218" actId="1076"/>
          <ac:spMkLst>
            <pc:docMk/>
            <pc:sldMk cId="4245656633" sldId="256"/>
            <ac:spMk id="6" creationId="{F312D217-87FE-442B-8409-66C95BFCCA55}"/>
          </ac:spMkLst>
        </pc:spChg>
        <pc:spChg chg="add del">
          <ac:chgData name="Annie Bond" userId="0ed42504-7a16-4802-a7d9-31d45aed7b5c" providerId="ADAL" clId="{453FD5C4-FF25-4B19-9EE9-E05979A502C2}" dt="2020-04-06T01:26:15.851" v="130" actId="26606"/>
          <ac:spMkLst>
            <pc:docMk/>
            <pc:sldMk cId="4245656633" sldId="256"/>
            <ac:spMk id="11" creationId="{E8DD5C69-4981-4672-BD86-70C2C22FBC4D}"/>
          </ac:spMkLst>
        </pc:spChg>
        <pc:spChg chg="add del">
          <ac:chgData name="Annie Bond" userId="0ed42504-7a16-4802-a7d9-31d45aed7b5c" providerId="ADAL" clId="{453FD5C4-FF25-4B19-9EE9-E05979A502C2}" dt="2020-04-06T01:26:15.851" v="130" actId="26606"/>
          <ac:spMkLst>
            <pc:docMk/>
            <pc:sldMk cId="4245656633" sldId="256"/>
            <ac:spMk id="13" creationId="{FDCA16AE-A9B0-4EF4-A3A1-883C17E1FA45}"/>
          </ac:spMkLst>
        </pc:spChg>
        <pc:picChg chg="add mod ord">
          <ac:chgData name="Annie Bond" userId="0ed42504-7a16-4802-a7d9-31d45aed7b5c" providerId="ADAL" clId="{453FD5C4-FF25-4B19-9EE9-E05979A502C2}" dt="2020-04-06T01:26:35.792" v="135" actId="26606"/>
          <ac:picMkLst>
            <pc:docMk/>
            <pc:sldMk cId="4245656633" sldId="256"/>
            <ac:picMk id="3" creationId="{284DD93E-C81B-4FEA-AE56-F23BA37E5462}"/>
          </ac:picMkLst>
        </pc:picChg>
      </pc:sldChg>
      <pc:sldChg chg="addSp delSp modSp">
        <pc:chgData name="Annie Bond" userId="0ed42504-7a16-4802-a7d9-31d45aed7b5c" providerId="ADAL" clId="{453FD5C4-FF25-4B19-9EE9-E05979A502C2}" dt="2020-04-06T01:36:48.350" v="283" actId="1076"/>
        <pc:sldMkLst>
          <pc:docMk/>
          <pc:sldMk cId="1417843768" sldId="257"/>
        </pc:sldMkLst>
        <pc:spChg chg="add del mod">
          <ac:chgData name="Annie Bond" userId="0ed42504-7a16-4802-a7d9-31d45aed7b5c" providerId="ADAL" clId="{453FD5C4-FF25-4B19-9EE9-E05979A502C2}" dt="2020-04-06T01:31:02.227" v="240" actId="478"/>
          <ac:spMkLst>
            <pc:docMk/>
            <pc:sldMk cId="1417843768" sldId="257"/>
            <ac:spMk id="2" creationId="{F2324D95-4EBA-470E-B18F-BB88234F5060}"/>
          </ac:spMkLst>
        </pc:spChg>
        <pc:spChg chg="add mod">
          <ac:chgData name="Annie Bond" userId="0ed42504-7a16-4802-a7d9-31d45aed7b5c" providerId="ADAL" clId="{453FD5C4-FF25-4B19-9EE9-E05979A502C2}" dt="2020-04-06T01:36:48.350" v="283" actId="1076"/>
          <ac:spMkLst>
            <pc:docMk/>
            <pc:sldMk cId="1417843768" sldId="257"/>
            <ac:spMk id="13" creationId="{D6988883-7151-47EE-9208-AB3865D6CF00}"/>
          </ac:spMkLst>
        </pc:spChg>
        <pc:spChg chg="del">
          <ac:chgData name="Annie Bond" userId="0ed42504-7a16-4802-a7d9-31d45aed7b5c" providerId="ADAL" clId="{453FD5C4-FF25-4B19-9EE9-E05979A502C2}" dt="2020-04-06T01:30:18.486" v="222" actId="478"/>
          <ac:spMkLst>
            <pc:docMk/>
            <pc:sldMk cId="1417843768" sldId="257"/>
            <ac:spMk id="21" creationId="{2AFD0BEC-8539-4F03-B9C1-B6A0AB8EE83B}"/>
          </ac:spMkLst>
        </pc:spChg>
        <pc:spChg chg="del">
          <ac:chgData name="Annie Bond" userId="0ed42504-7a16-4802-a7d9-31d45aed7b5c" providerId="ADAL" clId="{453FD5C4-FF25-4B19-9EE9-E05979A502C2}" dt="2020-04-06T01:30:21.325" v="223" actId="478"/>
          <ac:spMkLst>
            <pc:docMk/>
            <pc:sldMk cId="1417843768" sldId="257"/>
            <ac:spMk id="23" creationId="{712CA8F7-5739-4E2F-B0A5-051952DB0FAB}"/>
          </ac:spMkLst>
        </pc:spChg>
        <pc:spChg chg="del">
          <ac:chgData name="Annie Bond" userId="0ed42504-7a16-4802-a7d9-31d45aed7b5c" providerId="ADAL" clId="{453FD5C4-FF25-4B19-9EE9-E05979A502C2}" dt="2020-04-06T01:30:25.473" v="224" actId="478"/>
          <ac:spMkLst>
            <pc:docMk/>
            <pc:sldMk cId="1417843768" sldId="257"/>
            <ac:spMk id="32" creationId="{9DEDCB59-F18C-43EE-89F2-F45A63CB1CA6}"/>
          </ac:spMkLst>
        </pc:spChg>
        <pc:picChg chg="add del">
          <ac:chgData name="Annie Bond" userId="0ed42504-7a16-4802-a7d9-31d45aed7b5c" providerId="ADAL" clId="{453FD5C4-FF25-4B19-9EE9-E05979A502C2}" dt="2020-04-06T01:36:07.959" v="279" actId="478"/>
          <ac:picMkLst>
            <pc:docMk/>
            <pc:sldMk cId="1417843768" sldId="257"/>
            <ac:picMk id="12" creationId="{12062FB8-0603-4A80-9184-3E42585CDFC1}"/>
          </ac:picMkLst>
        </pc:picChg>
        <pc:picChg chg="add mod">
          <ac:chgData name="Annie Bond" userId="0ed42504-7a16-4802-a7d9-31d45aed7b5c" providerId="ADAL" clId="{453FD5C4-FF25-4B19-9EE9-E05979A502C2}" dt="2020-04-06T01:36:17.632" v="281" actId="1076"/>
          <ac:picMkLst>
            <pc:docMk/>
            <pc:sldMk cId="1417843768" sldId="257"/>
            <ac:picMk id="14" creationId="{1AF238D8-C5FF-4942-9B8B-46A490A9F406}"/>
          </ac:picMkLst>
        </pc:picChg>
        <pc:picChg chg="del">
          <ac:chgData name="Annie Bond" userId="0ed42504-7a16-4802-a7d9-31d45aed7b5c" providerId="ADAL" clId="{453FD5C4-FF25-4B19-9EE9-E05979A502C2}" dt="2020-04-06T01:30:27.610" v="225" actId="478"/>
          <ac:picMkLst>
            <pc:docMk/>
            <pc:sldMk cId="1417843768" sldId="257"/>
            <ac:picMk id="20" creationId="{2E240F1E-D098-4DBB-A1D2-7AA957B49327}"/>
          </ac:picMkLst>
        </pc:picChg>
      </pc:sldChg>
      <pc:sldChg chg="addSp delSp modSp">
        <pc:chgData name="Annie Bond" userId="0ed42504-7a16-4802-a7d9-31d45aed7b5c" providerId="ADAL" clId="{453FD5C4-FF25-4B19-9EE9-E05979A502C2}" dt="2020-04-06T01:38:34.260" v="303" actId="1076"/>
        <pc:sldMkLst>
          <pc:docMk/>
          <pc:sldMk cId="1211364501" sldId="260"/>
        </pc:sldMkLst>
        <pc:spChg chg="mod">
          <ac:chgData name="Annie Bond" userId="0ed42504-7a16-4802-a7d9-31d45aed7b5c" providerId="ADAL" clId="{453FD5C4-FF25-4B19-9EE9-E05979A502C2}" dt="2020-04-06T01:38:34.260" v="303" actId="1076"/>
          <ac:spMkLst>
            <pc:docMk/>
            <pc:sldMk cId="1211364501" sldId="260"/>
            <ac:spMk id="2" creationId="{43C3A73D-CC3B-4783-9788-C4D78B40EE02}"/>
          </ac:spMkLst>
        </pc:spChg>
        <pc:spChg chg="mod">
          <ac:chgData name="Annie Bond" userId="0ed42504-7a16-4802-a7d9-31d45aed7b5c" providerId="ADAL" clId="{453FD5C4-FF25-4B19-9EE9-E05979A502C2}" dt="2020-04-06T01:38:27.894" v="301" actId="1076"/>
          <ac:spMkLst>
            <pc:docMk/>
            <pc:sldMk cId="1211364501" sldId="260"/>
            <ac:spMk id="11" creationId="{FE48242F-A57F-45AB-8AF7-88649D1AB313}"/>
          </ac:spMkLst>
        </pc:spChg>
        <pc:spChg chg="mod">
          <ac:chgData name="Annie Bond" userId="0ed42504-7a16-4802-a7d9-31d45aed7b5c" providerId="ADAL" clId="{453FD5C4-FF25-4B19-9EE9-E05979A502C2}" dt="2020-04-06T01:38:30.702" v="302" actId="1076"/>
          <ac:spMkLst>
            <pc:docMk/>
            <pc:sldMk cId="1211364501" sldId="260"/>
            <ac:spMk id="21" creationId="{2AFD0BEC-8539-4F03-B9C1-B6A0AB8EE83B}"/>
          </ac:spMkLst>
        </pc:spChg>
        <pc:picChg chg="add mod ord">
          <ac:chgData name="Annie Bond" userId="0ed42504-7a16-4802-a7d9-31d45aed7b5c" providerId="ADAL" clId="{453FD5C4-FF25-4B19-9EE9-E05979A502C2}" dt="2020-04-06T01:38:20.350" v="300" actId="1076"/>
          <ac:picMkLst>
            <pc:docMk/>
            <pc:sldMk cId="1211364501" sldId="260"/>
            <ac:picMk id="4" creationId="{5F3273A8-7AB8-466F-85AC-EA4F0931BCD4}"/>
          </ac:picMkLst>
        </pc:picChg>
        <pc:picChg chg="del">
          <ac:chgData name="Annie Bond" userId="0ed42504-7a16-4802-a7d9-31d45aed7b5c" providerId="ADAL" clId="{453FD5C4-FF25-4B19-9EE9-E05979A502C2}" dt="2020-04-06T01:37:24.366" v="288" actId="478"/>
          <ac:picMkLst>
            <pc:docMk/>
            <pc:sldMk cId="1211364501" sldId="260"/>
            <ac:picMk id="20" creationId="{2E240F1E-D098-4DBB-A1D2-7AA957B49327}"/>
          </ac:picMkLst>
        </pc:picChg>
      </pc:sldChg>
      <pc:sldChg chg="addSp delSp modSp">
        <pc:chgData name="Annie Bond" userId="0ed42504-7a16-4802-a7d9-31d45aed7b5c" providerId="ADAL" clId="{453FD5C4-FF25-4B19-9EE9-E05979A502C2}" dt="2020-04-06T01:41:41.482" v="337" actId="1076"/>
        <pc:sldMkLst>
          <pc:docMk/>
          <pc:sldMk cId="512900619" sldId="261"/>
        </pc:sldMkLst>
        <pc:spChg chg="mod">
          <ac:chgData name="Annie Bond" userId="0ed42504-7a16-4802-a7d9-31d45aed7b5c" providerId="ADAL" clId="{453FD5C4-FF25-4B19-9EE9-E05979A502C2}" dt="2020-04-06T01:41:04.989" v="328" actId="1076"/>
          <ac:spMkLst>
            <pc:docMk/>
            <pc:sldMk cId="512900619" sldId="261"/>
            <ac:spMk id="2" creationId="{1FBA3764-8AD4-4263-889A-14201CD52928}"/>
          </ac:spMkLst>
        </pc:spChg>
        <pc:spChg chg="mod">
          <ac:chgData name="Annie Bond" userId="0ed42504-7a16-4802-a7d9-31d45aed7b5c" providerId="ADAL" clId="{453FD5C4-FF25-4B19-9EE9-E05979A502C2}" dt="2020-04-06T01:41:22.152" v="332" actId="1076"/>
          <ac:spMkLst>
            <pc:docMk/>
            <pc:sldMk cId="512900619" sldId="261"/>
            <ac:spMk id="22" creationId="{641E1A51-9569-4A53-8A74-7D2F139582F1}"/>
          </ac:spMkLst>
        </pc:spChg>
        <pc:picChg chg="add mod ord">
          <ac:chgData name="Annie Bond" userId="0ed42504-7a16-4802-a7d9-31d45aed7b5c" providerId="ADAL" clId="{453FD5C4-FF25-4B19-9EE9-E05979A502C2}" dt="2020-04-06T01:41:41.482" v="337" actId="1076"/>
          <ac:picMkLst>
            <pc:docMk/>
            <pc:sldMk cId="512900619" sldId="261"/>
            <ac:picMk id="4" creationId="{6ADB3D3E-A1E4-49FD-92EC-8D8909F3CBF9}"/>
          </ac:picMkLst>
        </pc:picChg>
        <pc:picChg chg="add del mod">
          <ac:chgData name="Annie Bond" userId="0ed42504-7a16-4802-a7d9-31d45aed7b5c" providerId="ADAL" clId="{453FD5C4-FF25-4B19-9EE9-E05979A502C2}" dt="2020-04-06T01:40:20.507" v="317" actId="478"/>
          <ac:picMkLst>
            <pc:docMk/>
            <pc:sldMk cId="512900619" sldId="261"/>
            <ac:picMk id="11" creationId="{E488022F-BE5F-475A-8AD1-8B8E2B80A4E0}"/>
          </ac:picMkLst>
        </pc:picChg>
        <pc:picChg chg="del">
          <ac:chgData name="Annie Bond" userId="0ed42504-7a16-4802-a7d9-31d45aed7b5c" providerId="ADAL" clId="{453FD5C4-FF25-4B19-9EE9-E05979A502C2}" dt="2020-04-06T01:40:22.744" v="318" actId="478"/>
          <ac:picMkLst>
            <pc:docMk/>
            <pc:sldMk cId="512900619" sldId="261"/>
            <ac:picMk id="20" creationId="{2E240F1E-D098-4DBB-A1D2-7AA957B49327}"/>
          </ac:picMkLst>
        </pc:picChg>
      </pc:sldChg>
      <pc:sldChg chg="del">
        <pc:chgData name="Annie Bond" userId="0ed42504-7a16-4802-a7d9-31d45aed7b5c" providerId="ADAL" clId="{453FD5C4-FF25-4B19-9EE9-E05979A502C2}" dt="2020-04-06T01:27:47.274" v="193" actId="2696"/>
        <pc:sldMkLst>
          <pc:docMk/>
          <pc:sldMk cId="424901280" sldId="262"/>
        </pc:sldMkLst>
      </pc:sldChg>
      <pc:sldChg chg="addSp delSp modSp modAnim">
        <pc:chgData name="Annie Bond" userId="0ed42504-7a16-4802-a7d9-31d45aed7b5c" providerId="ADAL" clId="{453FD5C4-FF25-4B19-9EE9-E05979A502C2}" dt="2020-04-06T01:28:52.504" v="215" actId="122"/>
        <pc:sldMkLst>
          <pc:docMk/>
          <pc:sldMk cId="1710147646" sldId="263"/>
        </pc:sldMkLst>
        <pc:spChg chg="del mod">
          <ac:chgData name="Annie Bond" userId="0ed42504-7a16-4802-a7d9-31d45aed7b5c" providerId="ADAL" clId="{453FD5C4-FF25-4B19-9EE9-E05979A502C2}" dt="2020-04-06T01:28:21.764" v="204"/>
          <ac:spMkLst>
            <pc:docMk/>
            <pc:sldMk cId="1710147646" sldId="263"/>
            <ac:spMk id="2" creationId="{6F08D3F6-5713-43AD-A432-CB8CF2D978A7}"/>
          </ac:spMkLst>
        </pc:spChg>
        <pc:spChg chg="add del">
          <ac:chgData name="Annie Bond" userId="0ed42504-7a16-4802-a7d9-31d45aed7b5c" providerId="ADAL" clId="{453FD5C4-FF25-4B19-9EE9-E05979A502C2}" dt="2020-04-06T01:22:09.924" v="3" actId="478"/>
          <ac:spMkLst>
            <pc:docMk/>
            <pc:sldMk cId="1710147646" sldId="263"/>
            <ac:spMk id="3" creationId="{065099A7-C90A-44CD-85EF-3C8A8F8591DD}"/>
          </ac:spMkLst>
        </pc:spChg>
        <pc:spChg chg="add mod">
          <ac:chgData name="Annie Bond" userId="0ed42504-7a16-4802-a7d9-31d45aed7b5c" providerId="ADAL" clId="{453FD5C4-FF25-4B19-9EE9-E05979A502C2}" dt="2020-04-06T01:28:52.504" v="215" actId="122"/>
          <ac:spMkLst>
            <pc:docMk/>
            <pc:sldMk cId="1710147646" sldId="263"/>
            <ac:spMk id="5" creationId="{E69A00F4-B497-4B9B-BFDB-5AD2EA07EBB6}"/>
          </ac:spMkLst>
        </pc:spChg>
        <pc:picChg chg="add mod">
          <ac:chgData name="Annie Bond" userId="0ed42504-7a16-4802-a7d9-31d45aed7b5c" providerId="ADAL" clId="{453FD5C4-FF25-4B19-9EE9-E05979A502C2}" dt="2020-04-06T01:28:26.856" v="206" actId="14100"/>
          <ac:picMkLst>
            <pc:docMk/>
            <pc:sldMk cId="1710147646" sldId="263"/>
            <ac:picMk id="4" creationId="{01414CFD-E4B1-474A-9D97-6214DCD39F5F}"/>
          </ac:picMkLst>
        </pc:picChg>
      </pc:sldChg>
      <pc:sldChg chg="addSp delSp modSp del">
        <pc:chgData name="Annie Bond" userId="0ed42504-7a16-4802-a7d9-31d45aed7b5c" providerId="ADAL" clId="{453FD5C4-FF25-4B19-9EE9-E05979A502C2}" dt="2020-04-06T01:36:37.440" v="282" actId="2696"/>
        <pc:sldMkLst>
          <pc:docMk/>
          <pc:sldMk cId="1264658686" sldId="264"/>
        </pc:sldMkLst>
        <pc:spChg chg="del">
          <ac:chgData name="Annie Bond" userId="0ed42504-7a16-4802-a7d9-31d45aed7b5c" providerId="ADAL" clId="{453FD5C4-FF25-4B19-9EE9-E05979A502C2}" dt="2020-04-06T01:33:56.273" v="275" actId="478"/>
          <ac:spMkLst>
            <pc:docMk/>
            <pc:sldMk cId="1264658686" sldId="264"/>
            <ac:spMk id="2" creationId="{0287BAD8-D038-4AF3-8BE0-6E91BFE149CB}"/>
          </ac:spMkLst>
        </pc:spChg>
        <pc:picChg chg="add mod">
          <ac:chgData name="Annie Bond" userId="0ed42504-7a16-4802-a7d9-31d45aed7b5c" providerId="ADAL" clId="{453FD5C4-FF25-4B19-9EE9-E05979A502C2}" dt="2020-04-06T01:35:42.356" v="278" actId="962"/>
          <ac:picMkLst>
            <pc:docMk/>
            <pc:sldMk cId="1264658686" sldId="264"/>
            <ac:picMk id="4" creationId="{970482A5-1872-42A7-AF57-6DD10A74A3AE}"/>
          </ac:picMkLst>
        </pc:picChg>
      </pc:sldChg>
      <pc:sldChg chg="del">
        <pc:chgData name="Annie Bond" userId="0ed42504-7a16-4802-a7d9-31d45aed7b5c" providerId="ADAL" clId="{453FD5C4-FF25-4B19-9EE9-E05979A502C2}" dt="2020-04-06T01:33:15.531" v="272" actId="2696"/>
        <pc:sldMkLst>
          <pc:docMk/>
          <pc:sldMk cId="3183586309" sldId="265"/>
        </pc:sldMkLst>
      </pc:sldChg>
      <pc:sldChg chg="del">
        <pc:chgData name="Annie Bond" userId="0ed42504-7a16-4802-a7d9-31d45aed7b5c" providerId="ADAL" clId="{453FD5C4-FF25-4B19-9EE9-E05979A502C2}" dt="2020-04-06T01:33:21.219" v="273" actId="2696"/>
        <pc:sldMkLst>
          <pc:docMk/>
          <pc:sldMk cId="871891437" sldId="266"/>
        </pc:sldMkLst>
      </pc:sldChg>
      <pc:sldChg chg="add del">
        <pc:chgData name="Annie Bond" userId="0ed42504-7a16-4802-a7d9-31d45aed7b5c" providerId="ADAL" clId="{453FD5C4-FF25-4B19-9EE9-E05979A502C2}" dt="2020-04-06T01:29:58.075" v="221" actId="2696"/>
        <pc:sldMkLst>
          <pc:docMk/>
          <pc:sldMk cId="2710480121" sldId="267"/>
        </pc:sldMkLst>
      </pc:sldChg>
      <pc:sldChg chg="addSp delSp modSp add">
        <pc:chgData name="Annie Bond" userId="0ed42504-7a16-4802-a7d9-31d45aed7b5c" providerId="ADAL" clId="{453FD5C4-FF25-4B19-9EE9-E05979A502C2}" dt="2020-04-06T01:39:54.186" v="312" actId="1076"/>
        <pc:sldMkLst>
          <pc:docMk/>
          <pc:sldMk cId="4201855841" sldId="268"/>
        </pc:sldMkLst>
        <pc:spChg chg="mod">
          <ac:chgData name="Annie Bond" userId="0ed42504-7a16-4802-a7d9-31d45aed7b5c" providerId="ADAL" clId="{453FD5C4-FF25-4B19-9EE9-E05979A502C2}" dt="2020-04-06T01:32:34.594" v="262" actId="20577"/>
          <ac:spMkLst>
            <pc:docMk/>
            <pc:sldMk cId="4201855841" sldId="268"/>
            <ac:spMk id="32" creationId="{9DEDCB59-F18C-43EE-89F2-F45A63CB1CA6}"/>
          </ac:spMkLst>
        </pc:spChg>
        <pc:picChg chg="add mod ord">
          <ac:chgData name="Annie Bond" userId="0ed42504-7a16-4802-a7d9-31d45aed7b5c" providerId="ADAL" clId="{453FD5C4-FF25-4B19-9EE9-E05979A502C2}" dt="2020-04-06T01:39:54.186" v="312" actId="1076"/>
          <ac:picMkLst>
            <pc:docMk/>
            <pc:sldMk cId="4201855841" sldId="268"/>
            <ac:picMk id="3" creationId="{E8A72C9E-A239-467F-B921-DC409335C114}"/>
          </ac:picMkLst>
        </pc:picChg>
        <pc:picChg chg="del">
          <ac:chgData name="Annie Bond" userId="0ed42504-7a16-4802-a7d9-31d45aed7b5c" providerId="ADAL" clId="{453FD5C4-FF25-4B19-9EE9-E05979A502C2}" dt="2020-04-06T01:39:25.929" v="304" actId="478"/>
          <ac:picMkLst>
            <pc:docMk/>
            <pc:sldMk cId="4201855841" sldId="268"/>
            <ac:picMk id="20" creationId="{2E240F1E-D098-4DBB-A1D2-7AA957B49327}"/>
          </ac:picMkLst>
        </pc:picChg>
      </pc:sldChg>
      <pc:sldChg chg="addSp delSp modSp add">
        <pc:chgData name="Annie Bond" userId="0ed42504-7a16-4802-a7d9-31d45aed7b5c" providerId="ADAL" clId="{453FD5C4-FF25-4B19-9EE9-E05979A502C2}" dt="2020-04-06T02:51:36.540" v="1645" actId="1076"/>
        <pc:sldMkLst>
          <pc:docMk/>
          <pc:sldMk cId="4120656859" sldId="269"/>
        </pc:sldMkLst>
        <pc:spChg chg="del">
          <ac:chgData name="Annie Bond" userId="0ed42504-7a16-4802-a7d9-31d45aed7b5c" providerId="ADAL" clId="{453FD5C4-FF25-4B19-9EE9-E05979A502C2}" dt="2020-04-06T01:59:16.557" v="995" actId="478"/>
          <ac:spMkLst>
            <pc:docMk/>
            <pc:sldMk cId="4120656859" sldId="269"/>
            <ac:spMk id="2" creationId="{0287BAD8-D038-4AF3-8BE0-6E91BFE149CB}"/>
          </ac:spMkLst>
        </pc:spChg>
        <pc:spChg chg="add del mod">
          <ac:chgData name="Annie Bond" userId="0ed42504-7a16-4802-a7d9-31d45aed7b5c" providerId="ADAL" clId="{453FD5C4-FF25-4B19-9EE9-E05979A502C2}" dt="2020-04-06T02:03:43.990" v="1002" actId="478"/>
          <ac:spMkLst>
            <pc:docMk/>
            <pc:sldMk cId="4120656859" sldId="269"/>
            <ac:spMk id="3" creationId="{14237CF6-C65D-46F7-A58C-1E9CF0D2A662}"/>
          </ac:spMkLst>
        </pc:spChg>
        <pc:spChg chg="add del mod">
          <ac:chgData name="Annie Bond" userId="0ed42504-7a16-4802-a7d9-31d45aed7b5c" providerId="ADAL" clId="{453FD5C4-FF25-4B19-9EE9-E05979A502C2}" dt="2020-04-06T02:03:41.035" v="1001" actId="478"/>
          <ac:spMkLst>
            <pc:docMk/>
            <pc:sldMk cId="4120656859" sldId="269"/>
            <ac:spMk id="4" creationId="{6B568F04-7536-41E0-B872-DF3078226E20}"/>
          </ac:spMkLst>
        </pc:spChg>
        <pc:spChg chg="add mod">
          <ac:chgData name="Annie Bond" userId="0ed42504-7a16-4802-a7d9-31d45aed7b5c" providerId="ADAL" clId="{453FD5C4-FF25-4B19-9EE9-E05979A502C2}" dt="2020-04-06T02:51:36.540" v="1645" actId="1076"/>
          <ac:spMkLst>
            <pc:docMk/>
            <pc:sldMk cId="4120656859" sldId="269"/>
            <ac:spMk id="5" creationId="{D8F5DB32-9009-4E1B-A30E-EF42D246E257}"/>
          </ac:spMkLst>
        </pc:spChg>
        <pc:spChg chg="add del mod">
          <ac:chgData name="Annie Bond" userId="0ed42504-7a16-4802-a7d9-31d45aed7b5c" providerId="ADAL" clId="{453FD5C4-FF25-4B19-9EE9-E05979A502C2}" dt="2020-04-06T02:11:31.933" v="1480" actId="478"/>
          <ac:spMkLst>
            <pc:docMk/>
            <pc:sldMk cId="4120656859" sldId="269"/>
            <ac:spMk id="6" creationId="{EC61C841-C791-4DFD-A861-E256DA7F9121}"/>
          </ac:spMkLst>
        </pc:spChg>
        <pc:picChg chg="add del mod">
          <ac:chgData name="Annie Bond" userId="0ed42504-7a16-4802-a7d9-31d45aed7b5c" providerId="ADAL" clId="{453FD5C4-FF25-4B19-9EE9-E05979A502C2}" dt="2020-04-06T02:40:06.071" v="1526" actId="931"/>
          <ac:picMkLst>
            <pc:docMk/>
            <pc:sldMk cId="4120656859" sldId="269"/>
            <ac:picMk id="8" creationId="{DF20A37A-15A0-4BB7-BD1B-BC8611794231}"/>
          </ac:picMkLst>
        </pc:picChg>
        <pc:picChg chg="add mod ord modCrop">
          <ac:chgData name="Annie Bond" userId="0ed42504-7a16-4802-a7d9-31d45aed7b5c" providerId="ADAL" clId="{453FD5C4-FF25-4B19-9EE9-E05979A502C2}" dt="2020-04-06T02:46:32.871" v="1536" actId="171"/>
          <ac:picMkLst>
            <pc:docMk/>
            <pc:sldMk cId="4120656859" sldId="269"/>
            <ac:picMk id="10" creationId="{F81837A7-F236-4183-B29C-26F334FC0A7E}"/>
          </ac:picMkLst>
        </pc:picChg>
      </pc:sldChg>
      <pc:sldChg chg="addSp delSp modSp add">
        <pc:chgData name="Annie Bond" userId="0ed42504-7a16-4802-a7d9-31d45aed7b5c" providerId="ADAL" clId="{453FD5C4-FF25-4B19-9EE9-E05979A502C2}" dt="2020-04-06T04:29:33.549" v="2311" actId="20577"/>
        <pc:sldMkLst>
          <pc:docMk/>
          <pc:sldMk cId="2251532299" sldId="270"/>
        </pc:sldMkLst>
        <pc:spChg chg="del">
          <ac:chgData name="Annie Bond" userId="0ed42504-7a16-4802-a7d9-31d45aed7b5c" providerId="ADAL" clId="{453FD5C4-FF25-4B19-9EE9-E05979A502C2}" dt="2020-04-06T02:56:32.437" v="1892" actId="478"/>
          <ac:spMkLst>
            <pc:docMk/>
            <pc:sldMk cId="2251532299" sldId="270"/>
            <ac:spMk id="2" creationId="{0287BAD8-D038-4AF3-8BE0-6E91BFE149CB}"/>
          </ac:spMkLst>
        </pc:spChg>
        <pc:spChg chg="add mod">
          <ac:chgData name="Annie Bond" userId="0ed42504-7a16-4802-a7d9-31d45aed7b5c" providerId="ADAL" clId="{453FD5C4-FF25-4B19-9EE9-E05979A502C2}" dt="2020-04-06T04:12:40.961" v="2262" actId="1076"/>
          <ac:spMkLst>
            <pc:docMk/>
            <pc:sldMk cId="2251532299" sldId="270"/>
            <ac:spMk id="7" creationId="{42300814-E31D-464E-B966-029BB7E5BBB4}"/>
          </ac:spMkLst>
        </pc:spChg>
        <pc:spChg chg="add mod">
          <ac:chgData name="Annie Bond" userId="0ed42504-7a16-4802-a7d9-31d45aed7b5c" providerId="ADAL" clId="{453FD5C4-FF25-4B19-9EE9-E05979A502C2}" dt="2020-04-06T04:29:33.549" v="2311" actId="20577"/>
          <ac:spMkLst>
            <pc:docMk/>
            <pc:sldMk cId="2251532299" sldId="270"/>
            <ac:spMk id="8" creationId="{FDA8030A-8DE7-407E-BE9C-B58F1C44DFDB}"/>
          </ac:spMkLst>
        </pc:spChg>
        <pc:picChg chg="add mod">
          <ac:chgData name="Annie Bond" userId="0ed42504-7a16-4802-a7d9-31d45aed7b5c" providerId="ADAL" clId="{453FD5C4-FF25-4B19-9EE9-E05979A502C2}" dt="2020-04-06T04:27:29.860" v="2266" actId="1076"/>
          <ac:picMkLst>
            <pc:docMk/>
            <pc:sldMk cId="2251532299" sldId="270"/>
            <ac:picMk id="4" creationId="{224342CC-36B4-4698-BBCE-CA7115DE82A9}"/>
          </ac:picMkLst>
        </pc:picChg>
        <pc:picChg chg="add del mod">
          <ac:chgData name="Annie Bond" userId="0ed42504-7a16-4802-a7d9-31d45aed7b5c" providerId="ADAL" clId="{453FD5C4-FF25-4B19-9EE9-E05979A502C2}" dt="2020-04-06T03:05:15.142" v="1955" actId="478"/>
          <ac:picMkLst>
            <pc:docMk/>
            <pc:sldMk cId="2251532299" sldId="270"/>
            <ac:picMk id="6" creationId="{7E211C4A-71B1-4A70-973F-C1713D1C5D1C}"/>
          </ac:picMkLst>
        </pc:picChg>
      </pc:sldChg>
      <pc:sldChg chg="add del">
        <pc:chgData name="Annie Bond" userId="0ed42504-7a16-4802-a7d9-31d45aed7b5c" providerId="ADAL" clId="{453FD5C4-FF25-4B19-9EE9-E05979A502C2}" dt="2020-04-06T01:52:57.330" v="433"/>
        <pc:sldMkLst>
          <pc:docMk/>
          <pc:sldMk cId="1082960251" sldId="271"/>
        </pc:sldMkLst>
      </pc:sldChg>
      <pc:sldChg chg="addSp modSp add">
        <pc:chgData name="Annie Bond" userId="0ed42504-7a16-4802-a7d9-31d45aed7b5c" providerId="ADAL" clId="{453FD5C4-FF25-4B19-9EE9-E05979A502C2}" dt="2020-04-06T03:55:46.675" v="1969" actId="14100"/>
        <pc:sldMkLst>
          <pc:docMk/>
          <pc:sldMk cId="2979312999" sldId="271"/>
        </pc:sldMkLst>
        <pc:spChg chg="add mod">
          <ac:chgData name="Annie Bond" userId="0ed42504-7a16-4802-a7d9-31d45aed7b5c" providerId="ADAL" clId="{453FD5C4-FF25-4B19-9EE9-E05979A502C2}" dt="2020-04-06T03:55:46.675" v="1969" actId="14100"/>
          <ac:spMkLst>
            <pc:docMk/>
            <pc:sldMk cId="2979312999" sldId="271"/>
            <ac:spMk id="2" creationId="{5A07CEC5-9432-4F07-A2CB-B499C620EC4A}"/>
          </ac:spMkLst>
        </pc:spChg>
        <pc:picChg chg="add mod ord">
          <ac:chgData name="Annie Bond" userId="0ed42504-7a16-4802-a7d9-31d45aed7b5c" providerId="ADAL" clId="{453FD5C4-FF25-4B19-9EE9-E05979A502C2}" dt="2020-04-06T03:05:40.188" v="1960" actId="1076"/>
          <ac:picMkLst>
            <pc:docMk/>
            <pc:sldMk cId="2979312999" sldId="271"/>
            <ac:picMk id="3" creationId="{30A0C17D-93C3-42A5-8BBF-FFEF84D82BD3}"/>
          </ac:picMkLst>
        </pc:picChg>
        <pc:picChg chg="add mod">
          <ac:chgData name="Annie Bond" userId="0ed42504-7a16-4802-a7d9-31d45aed7b5c" providerId="ADAL" clId="{453FD5C4-FF25-4B19-9EE9-E05979A502C2}" dt="2020-04-06T03:55:27.993" v="1966" actId="1076"/>
          <ac:picMkLst>
            <pc:docMk/>
            <pc:sldMk cId="2979312999" sldId="271"/>
            <ac:picMk id="4" creationId="{F3F1612D-1E8A-46F3-A741-E51FB4621A1A}"/>
          </ac:picMkLst>
        </pc:picChg>
      </pc:sldChg>
      <pc:sldChg chg="add del">
        <pc:chgData name="Annie Bond" userId="0ed42504-7a16-4802-a7d9-31d45aed7b5c" providerId="ADAL" clId="{453FD5C4-FF25-4B19-9EE9-E05979A502C2}" dt="2020-04-06T02:56:17.844" v="1891" actId="2696"/>
        <pc:sldMkLst>
          <pc:docMk/>
          <pc:sldMk cId="1010809528" sldId="272"/>
        </pc:sldMkLst>
      </pc:sldChg>
      <pc:sldChg chg="addSp delSp modSp add">
        <pc:chgData name="Annie Bond" userId="0ed42504-7a16-4802-a7d9-31d45aed7b5c" providerId="ADAL" clId="{453FD5C4-FF25-4B19-9EE9-E05979A502C2}" dt="2020-04-06T02:53:38.170" v="1705" actId="20577"/>
        <pc:sldMkLst>
          <pc:docMk/>
          <pc:sldMk cId="2435519458" sldId="273"/>
        </pc:sldMkLst>
        <pc:spChg chg="add mod">
          <ac:chgData name="Annie Bond" userId="0ed42504-7a16-4802-a7d9-31d45aed7b5c" providerId="ADAL" clId="{453FD5C4-FF25-4B19-9EE9-E05979A502C2}" dt="2020-04-06T02:53:38.170" v="1705" actId="20577"/>
          <ac:spMkLst>
            <pc:docMk/>
            <pc:sldMk cId="2435519458" sldId="273"/>
            <ac:spMk id="4" creationId="{8DCF570F-96E6-459F-A506-34EB7DF3860B}"/>
          </ac:spMkLst>
        </pc:spChg>
        <pc:spChg chg="del">
          <ac:chgData name="Annie Bond" userId="0ed42504-7a16-4802-a7d9-31d45aed7b5c" providerId="ADAL" clId="{453FD5C4-FF25-4B19-9EE9-E05979A502C2}" dt="2020-04-06T02:48:28.651" v="1549" actId="478"/>
          <ac:spMkLst>
            <pc:docMk/>
            <pc:sldMk cId="2435519458" sldId="273"/>
            <ac:spMk id="5" creationId="{D8F5DB32-9009-4E1B-A30E-EF42D246E257}"/>
          </ac:spMkLst>
        </pc:spChg>
      </pc:sldChg>
      <pc:sldChg chg="addSp delSp modSp add ord">
        <pc:chgData name="Annie Bond" userId="0ed42504-7a16-4802-a7d9-31d45aed7b5c" providerId="ADAL" clId="{453FD5C4-FF25-4B19-9EE9-E05979A502C2}" dt="2020-04-06T03:02:04.467" v="1927" actId="1076"/>
        <pc:sldMkLst>
          <pc:docMk/>
          <pc:sldMk cId="3424092939" sldId="274"/>
        </pc:sldMkLst>
        <pc:spChg chg="mod">
          <ac:chgData name="Annie Bond" userId="0ed42504-7a16-4802-a7d9-31d45aed7b5c" providerId="ADAL" clId="{453FD5C4-FF25-4B19-9EE9-E05979A502C2}" dt="2020-04-06T03:02:04.467" v="1927" actId="1076"/>
          <ac:spMkLst>
            <pc:docMk/>
            <pc:sldMk cId="3424092939" sldId="274"/>
            <ac:spMk id="5" creationId="{D8F5DB32-9009-4E1B-A30E-EF42D246E257}"/>
          </ac:spMkLst>
        </pc:spChg>
        <pc:picChg chg="add del mod ord">
          <ac:chgData name="Annie Bond" userId="0ed42504-7a16-4802-a7d9-31d45aed7b5c" providerId="ADAL" clId="{453FD5C4-FF25-4B19-9EE9-E05979A502C2}" dt="2020-04-06T03:02:01.882" v="1926"/>
          <ac:picMkLst>
            <pc:docMk/>
            <pc:sldMk cId="3424092939" sldId="274"/>
            <ac:picMk id="4" creationId="{49A53AC3-DF7E-4927-9538-0D529BBC340F}"/>
          </ac:picMkLst>
        </pc:picChg>
        <pc:picChg chg="mod">
          <ac:chgData name="Annie Bond" userId="0ed42504-7a16-4802-a7d9-31d45aed7b5c" providerId="ADAL" clId="{453FD5C4-FF25-4B19-9EE9-E05979A502C2}" dt="2020-04-06T03:00:37.592" v="1917" actId="1076"/>
          <ac:picMkLst>
            <pc:docMk/>
            <pc:sldMk cId="3424092939" sldId="274"/>
            <ac:picMk id="10" creationId="{F81837A7-F236-4183-B29C-26F334FC0A7E}"/>
          </ac:picMkLst>
        </pc:picChg>
      </pc:sldChg>
      <pc:sldChg chg="addSp modSp add del">
        <pc:chgData name="Annie Bond" userId="0ed42504-7a16-4802-a7d9-31d45aed7b5c" providerId="ADAL" clId="{453FD5C4-FF25-4B19-9EE9-E05979A502C2}" dt="2020-04-06T03:03:14.243" v="1939" actId="2696"/>
        <pc:sldMkLst>
          <pc:docMk/>
          <pc:sldMk cId="603649709" sldId="275"/>
        </pc:sldMkLst>
        <pc:picChg chg="add mod">
          <ac:chgData name="Annie Bond" userId="0ed42504-7a16-4802-a7d9-31d45aed7b5c" providerId="ADAL" clId="{453FD5C4-FF25-4B19-9EE9-E05979A502C2}" dt="2020-04-06T02:59:07.080" v="1902" actId="962"/>
          <ac:picMkLst>
            <pc:docMk/>
            <pc:sldMk cId="603649709" sldId="275"/>
            <ac:picMk id="3" creationId="{41CD27FC-FA74-42A4-834C-8C4BD455AA23}"/>
          </ac:picMkLst>
        </pc:picChg>
      </pc:sldChg>
      <pc:sldChg chg="addSp delSp modSp add ord">
        <pc:chgData name="Annie Bond" userId="0ed42504-7a16-4802-a7d9-31d45aed7b5c" providerId="ADAL" clId="{453FD5C4-FF25-4B19-9EE9-E05979A502C2}" dt="2020-04-06T04:36:37.501" v="2918" actId="20577"/>
        <pc:sldMkLst>
          <pc:docMk/>
          <pc:sldMk cId="2481030204" sldId="275"/>
        </pc:sldMkLst>
        <pc:spChg chg="add mod">
          <ac:chgData name="Annie Bond" userId="0ed42504-7a16-4802-a7d9-31d45aed7b5c" providerId="ADAL" clId="{453FD5C4-FF25-4B19-9EE9-E05979A502C2}" dt="2020-04-06T04:36:37.501" v="2918" actId="20577"/>
          <ac:spMkLst>
            <pc:docMk/>
            <pc:sldMk cId="2481030204" sldId="275"/>
            <ac:spMk id="2" creationId="{B74E7474-DADD-4399-A2E1-B76C8912D194}"/>
          </ac:spMkLst>
        </pc:spChg>
        <pc:spChg chg="del">
          <ac:chgData name="Annie Bond" userId="0ed42504-7a16-4802-a7d9-31d45aed7b5c" providerId="ADAL" clId="{453FD5C4-FF25-4B19-9EE9-E05979A502C2}" dt="2020-04-06T04:30:36.777" v="2314" actId="478"/>
          <ac:spMkLst>
            <pc:docMk/>
            <pc:sldMk cId="2481030204" sldId="275"/>
            <ac:spMk id="13" creationId="{D6988883-7151-47EE-9208-AB3865D6CF00}"/>
          </ac:spMkLst>
        </pc:spChg>
        <pc:picChg chg="add mod">
          <ac:chgData name="Annie Bond" userId="0ed42504-7a16-4802-a7d9-31d45aed7b5c" providerId="ADAL" clId="{453FD5C4-FF25-4B19-9EE9-E05979A502C2}" dt="2020-04-06T04:33:45.745" v="2598" actId="29295"/>
          <ac:picMkLst>
            <pc:docMk/>
            <pc:sldMk cId="2481030204" sldId="275"/>
            <ac:picMk id="10" creationId="{9BB09A4C-1FC7-485E-BF38-0EAC9C378B10}"/>
          </ac:picMkLst>
        </pc:picChg>
        <pc:picChg chg="del">
          <ac:chgData name="Annie Bond" userId="0ed42504-7a16-4802-a7d9-31d45aed7b5c" providerId="ADAL" clId="{453FD5C4-FF25-4B19-9EE9-E05979A502C2}" dt="2020-04-06T04:30:42.364" v="2315" actId="478"/>
          <ac:picMkLst>
            <pc:docMk/>
            <pc:sldMk cId="2481030204" sldId="275"/>
            <ac:picMk id="14" creationId="{1AF238D8-C5FF-4942-9B8B-46A490A9F406}"/>
          </ac:picMkLst>
        </pc:picChg>
      </pc:sldChg>
      <pc:sldChg chg="add del">
        <pc:chgData name="Annie Bond" userId="0ed42504-7a16-4802-a7d9-31d45aed7b5c" providerId="ADAL" clId="{453FD5C4-FF25-4B19-9EE9-E05979A502C2}" dt="2020-04-06T04:29:39.062" v="2312" actId="2696"/>
        <pc:sldMkLst>
          <pc:docMk/>
          <pc:sldMk cId="2964182100" sldId="276"/>
        </pc:sldMkLst>
      </pc:sldChg>
      <pc:sldChg chg="addSp delSp modSp add del mod setBg">
        <pc:chgData name="Annie Bond" userId="0ed42504-7a16-4802-a7d9-31d45aed7b5c" providerId="ADAL" clId="{453FD5C4-FF25-4B19-9EE9-E05979A502C2}" dt="2020-04-06T03:01:51.140" v="1925" actId="2696"/>
        <pc:sldMkLst>
          <pc:docMk/>
          <pc:sldMk cId="3061560667" sldId="277"/>
        </pc:sldMkLst>
        <pc:spChg chg="add del">
          <ac:chgData name="Annie Bond" userId="0ed42504-7a16-4802-a7d9-31d45aed7b5c" providerId="ADAL" clId="{453FD5C4-FF25-4B19-9EE9-E05979A502C2}" dt="2020-04-06T02:59:51.445" v="1912" actId="26606"/>
          <ac:spMkLst>
            <pc:docMk/>
            <pc:sldMk cId="3061560667" sldId="277"/>
            <ac:spMk id="4" creationId="{2B566528-1B12-4246-9431-5C2D7D081168}"/>
          </ac:spMkLst>
        </pc:spChg>
        <pc:spChg chg="add del">
          <ac:chgData name="Annie Bond" userId="0ed42504-7a16-4802-a7d9-31d45aed7b5c" providerId="ADAL" clId="{453FD5C4-FF25-4B19-9EE9-E05979A502C2}" dt="2020-04-06T02:59:51.445" v="1912" actId="26606"/>
          <ac:spMkLst>
            <pc:docMk/>
            <pc:sldMk cId="3061560667" sldId="277"/>
            <ac:spMk id="5" creationId="{2E80C965-DB6D-4F81-9E9E-B027384D0BD6}"/>
          </ac:spMkLst>
        </pc:spChg>
        <pc:spChg chg="add del">
          <ac:chgData name="Annie Bond" userId="0ed42504-7a16-4802-a7d9-31d45aed7b5c" providerId="ADAL" clId="{453FD5C4-FF25-4B19-9EE9-E05979A502C2}" dt="2020-04-06T02:59:44.343" v="1910" actId="26606"/>
          <ac:spMkLst>
            <pc:docMk/>
            <pc:sldMk cId="3061560667" sldId="277"/>
            <ac:spMk id="7" creationId="{82A5F716-98EF-42EF-A471-87C6DFDCC799}"/>
          </ac:spMkLst>
        </pc:spChg>
        <pc:spChg chg="add del">
          <ac:chgData name="Annie Bond" userId="0ed42504-7a16-4802-a7d9-31d45aed7b5c" providerId="ADAL" clId="{453FD5C4-FF25-4B19-9EE9-E05979A502C2}" dt="2020-04-06T02:59:44.343" v="1910" actId="26606"/>
          <ac:spMkLst>
            <pc:docMk/>
            <pc:sldMk cId="3061560667" sldId="277"/>
            <ac:spMk id="9" creationId="{B87687D8-4EF1-4EF2-BF7E-74BB4A3D1806}"/>
          </ac:spMkLst>
        </pc:spChg>
        <pc:spChg chg="add del">
          <ac:chgData name="Annie Bond" userId="0ed42504-7a16-4802-a7d9-31d45aed7b5c" providerId="ADAL" clId="{453FD5C4-FF25-4B19-9EE9-E05979A502C2}" dt="2020-04-06T02:59:51.445" v="1912" actId="26606"/>
          <ac:spMkLst>
            <pc:docMk/>
            <pc:sldMk cId="3061560667" sldId="277"/>
            <ac:spMk id="11" creationId="{A580F890-B085-4E95-96AA-55AEBEC5CE6E}"/>
          </ac:spMkLst>
        </pc:spChg>
        <pc:spChg chg="add del">
          <ac:chgData name="Annie Bond" userId="0ed42504-7a16-4802-a7d9-31d45aed7b5c" providerId="ADAL" clId="{453FD5C4-FF25-4B19-9EE9-E05979A502C2}" dt="2020-04-06T02:59:51.445" v="1912" actId="26606"/>
          <ac:spMkLst>
            <pc:docMk/>
            <pc:sldMk cId="3061560667" sldId="277"/>
            <ac:spMk id="13" creationId="{D3F51FEB-38FB-4F6C-9F7B-2F2AFAB65463}"/>
          </ac:spMkLst>
        </pc:spChg>
        <pc:spChg chg="add del">
          <ac:chgData name="Annie Bond" userId="0ed42504-7a16-4802-a7d9-31d45aed7b5c" providerId="ADAL" clId="{453FD5C4-FF25-4B19-9EE9-E05979A502C2}" dt="2020-04-06T02:59:51.445" v="1912" actId="26606"/>
          <ac:spMkLst>
            <pc:docMk/>
            <pc:sldMk cId="3061560667" sldId="277"/>
            <ac:spMk id="15" creationId="{1E547BA6-BAE0-43BB-A7CA-60F69CE252F0}"/>
          </ac:spMkLst>
        </pc:spChg>
        <pc:picChg chg="add mod">
          <ac:chgData name="Annie Bond" userId="0ed42504-7a16-4802-a7d9-31d45aed7b5c" providerId="ADAL" clId="{453FD5C4-FF25-4B19-9EE9-E05979A502C2}" dt="2020-04-06T02:59:51.445" v="1912" actId="26606"/>
          <ac:picMkLst>
            <pc:docMk/>
            <pc:sldMk cId="3061560667" sldId="277"/>
            <ac:picMk id="2" creationId="{5195B3E2-3CB3-4AD1-81F6-928AEE1E07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DF8C-F108-4A42-B202-AAD69529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AFE09-7FDC-49DC-92D4-79D8022DA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BE425-3B96-44B0-BC90-FCABB63E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8C76B-24CD-4A1B-8C36-986EAB5B0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CAA99-6C16-40AF-ABCE-6EB3C76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62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9F647-B1AD-4E4B-9DF0-3E7A3F48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D7C49-8C30-4470-BD07-2E74EC375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15CD1-1AC9-4F48-BD5B-B942B1AE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0812B-3218-48D6-9102-35639220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90EE8-CCC9-44EB-BBC0-6492D394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535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A314A-70D2-4A68-8DED-349009626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17841-8A7E-499A-8BB6-ACB1265BD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59D00-9E52-4901-AF9F-07DD00B4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661BA-CF29-4F3B-A4B5-31A5C240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DD4C-1F6B-4951-AE8E-AE96A598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12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742A-B38D-42BB-BE05-B65EEFCC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12DD3-6AC9-4A0E-A5AF-66E5B843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5E68-F72F-4182-A850-BC3C4C021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964A8-6862-465E-B0C3-6A78B2BC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5ECAD-CF09-473A-9553-C4348876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5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24C26-F2C1-4FAE-AAE9-B7B1D54D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60CDE-F4A7-4BE9-B0FD-33A84C86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DB2E3-56D4-4048-B3D8-C990E290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CE07-3470-495C-A4D9-14F8CEBCD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A6E30-F4D2-4D9A-A10A-642E1AD9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62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5979B-E4A8-4E1C-B9D0-D2B33D612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DDB6-66A6-4E4A-9B76-D8BCC1C38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EEC3B-2835-4E9B-96BC-C303CE98B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BBAA3-88F5-4D84-9A82-CD9EB258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3C7F3-7301-4258-B5F0-94C83E19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63153C-CDE2-46A2-8B42-CB0C1958F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281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3D06-252F-4B2B-8998-904588C5F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C2308-D50C-4B55-B6B1-C1D08E869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70B0C-65E6-4BA5-893C-8E88C1BB9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BA3F6-B6C8-4D3E-A8C7-47854A2CD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7572A-C85E-429C-8BC1-DD9E3754D3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B8B02-9D27-443C-8487-1144913A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FC9996-76E1-468F-871B-9C326832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F30B5-38B6-4E67-A66C-6AA7ED6A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4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E961-9474-4AE9-910F-7ABEFC5BF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BCD1F-2F17-4ACD-815E-22CAC4F57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B744F-7E04-40A0-9207-6F402166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47DF-F556-4E51-A4C3-9E48E866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04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BBB8E0-EB06-48EF-9E72-20AD9BD6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DD52A-B6A6-479E-9F01-81D7F277C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166F8-CE67-4B91-A893-FA95A8D65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58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6854-A6E6-42D4-9BE3-B493799C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04842-D573-4F21-BB92-E06456461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725A7-F9CE-49FF-9D45-955ED407F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9BE62-8746-4E41-8E86-2502C309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461EA-377A-4A8B-BD6E-D8E64482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44AFE-DA9C-439F-BE06-D59EA39CC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6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D130-8CA3-4F6B-BDC8-45BB7E4A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822D99-BECF-4683-A32B-02869C455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9DA23-7D9A-4899-B161-D1DF2E67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4EE29-B047-4335-B8A0-45FD8402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4BE638-0267-451F-9ED8-76085E093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73332-B5AC-40AC-A2FF-46542570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05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A7E301-6528-4AFC-B9E4-4255BB622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08BD4-77F3-483B-9835-8EC7F088D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2B411-22A4-4CB1-969E-9B8503C76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ADAA-C9FF-4BF8-AF51-81E4A2831B9E}" type="datetimeFigureOut">
              <a:rPr lang="en-AU" smtClean="0"/>
              <a:t>7/04/2020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92376-BF85-4E2A-9E3D-D9F16B5713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7E94B-D863-41A2-B0CF-733D25469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4880-6092-4A5C-B6A5-D51D625ADF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26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y3d9ZQKc8c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4E7474-DADD-4399-A2E1-B76C8912D194}"/>
              </a:ext>
            </a:extLst>
          </p:cNvPr>
          <p:cNvSpPr txBox="1"/>
          <p:nvPr/>
        </p:nvSpPr>
        <p:spPr>
          <a:xfrm>
            <a:off x="1237540" y="797510"/>
            <a:ext cx="71003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Tonight we enter into the 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Great Three Days or Easter Triduum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Holy Thursday – the Lord’s Supper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Good Friday – the Lord’s Passion 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Easter – the Resurrection.</a:t>
            </a:r>
          </a:p>
          <a:p>
            <a:pPr algn="ctr"/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These days invite us 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into a time of quiet and reflection.</a:t>
            </a:r>
          </a:p>
          <a:p>
            <a:pPr algn="ctr"/>
            <a:endParaRPr lang="en-A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The reflections are such 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that you can take your own time</a:t>
            </a:r>
          </a:p>
          <a:p>
            <a:pPr algn="ctr"/>
            <a:r>
              <a:rPr lang="en-A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inga" panose="020B0502040204020203" pitchFamily="34" charset="0"/>
                <a:cs typeface="Kalinga" panose="020B0502040204020203" pitchFamily="34" charset="0"/>
              </a:rPr>
              <a:t>as you pray with them.</a:t>
            </a:r>
          </a:p>
        </p:txBody>
      </p:sp>
      <p:pic>
        <p:nvPicPr>
          <p:cNvPr id="10" name="Picture 9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9BB09A4C-1FC7-485E-BF38-0EAC9C378B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30A0C17D-93C3-42A5-8BBF-FFEF84D82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49" y="4271769"/>
            <a:ext cx="2741233" cy="1888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7CEC5-9432-4F07-A2CB-B499C620EC4A}"/>
              </a:ext>
            </a:extLst>
          </p:cNvPr>
          <p:cNvSpPr txBox="1"/>
          <p:nvPr/>
        </p:nvSpPr>
        <p:spPr>
          <a:xfrm>
            <a:off x="914603" y="373975"/>
            <a:ext cx="1009429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Bountiful and loving God, </a:t>
            </a:r>
          </a:p>
          <a:p>
            <a:pPr algn="r"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You have filled the heart of Mary MacKillop</a:t>
            </a:r>
          </a:p>
          <a:p>
            <a:pPr algn="r"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with compassionate love for those </a:t>
            </a:r>
          </a:p>
          <a:p>
            <a:pPr algn="r"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who are in need at the margins of our society.</a:t>
            </a:r>
          </a:p>
          <a:p>
            <a:pPr algn="ctr">
              <a:spcAft>
                <a:spcPts val="600"/>
              </a:spcAft>
            </a:pPr>
            <a:endParaRPr lang="en-AU" sz="1000" dirty="0">
              <a:latin typeface="Harrington" panose="04040505050A02020702" pitchFamily="82" charset="0"/>
              <a:cs typeface="Kalinga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Deepen that love within us </a:t>
            </a:r>
          </a:p>
          <a:p>
            <a:pPr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that we may embrace the mystery of the Cross</a:t>
            </a:r>
          </a:p>
          <a:p>
            <a:pPr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which leads us through death to life.</a:t>
            </a:r>
          </a:p>
          <a:p>
            <a:pPr algn="ctr">
              <a:spcAft>
                <a:spcPts val="600"/>
              </a:spcAft>
            </a:pPr>
            <a:endParaRPr lang="en-AU" sz="1000" dirty="0">
              <a:latin typeface="Harrington" panose="04040505050A02020702" pitchFamily="82" charset="0"/>
              <a:cs typeface="Kalinga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We ask this in the Spirit of Jesus</a:t>
            </a:r>
          </a:p>
          <a:p>
            <a:pPr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 who having broken the bonds of death </a:t>
            </a:r>
          </a:p>
          <a:p>
            <a:pPr>
              <a:spcAft>
                <a:spcPts val="600"/>
              </a:spcAft>
            </a:pPr>
            <a:r>
              <a:rPr lang="en-AU" sz="2800" dirty="0">
                <a:latin typeface="Harrington" panose="04040505050A02020702" pitchFamily="82" charset="0"/>
                <a:cs typeface="Kalinga" panose="020B0502040204020203" pitchFamily="34" charset="0"/>
              </a:rPr>
              <a:t>leads us to everlasting life. Amen.</a:t>
            </a:r>
          </a:p>
          <a:p>
            <a:pPr>
              <a:spcAft>
                <a:spcPts val="600"/>
              </a:spcAft>
            </a:pPr>
            <a:r>
              <a:rPr lang="en-AU" sz="1200" i="1" dirty="0">
                <a:latin typeface="Kalinga" panose="020B0502040204020203" pitchFamily="34" charset="0"/>
                <a:cs typeface="Kalinga" panose="020B0502040204020203" pitchFamily="34" charset="0"/>
              </a:rPr>
              <a:t>Monica Cavanagh </a:t>
            </a:r>
            <a:r>
              <a:rPr lang="en-AU" sz="1200" i="1" dirty="0" err="1">
                <a:latin typeface="Kalinga" panose="020B0502040204020203" pitchFamily="34" charset="0"/>
                <a:cs typeface="Kalinga" panose="020B0502040204020203" pitchFamily="34" charset="0"/>
              </a:rPr>
              <a:t>rsj</a:t>
            </a:r>
            <a:r>
              <a:rPr lang="en-AU" sz="1200" i="1" dirty="0">
                <a:latin typeface="Kalinga" panose="020B0502040204020203" pitchFamily="34" charset="0"/>
                <a:cs typeface="Kalinga" panose="020B0502040204020203" pitchFamily="34" charset="0"/>
              </a:rPr>
              <a:t> in Mary MacKillop – A Window of Hope</a:t>
            </a:r>
          </a:p>
        </p:txBody>
      </p:sp>
      <p:pic>
        <p:nvPicPr>
          <p:cNvPr id="4" name="Picture 3" descr="A wooden bench sitting on top of a metal fence&#10;&#10;Description automatically generated">
            <a:extLst>
              <a:ext uri="{FF2B5EF4-FFF2-40B4-BE49-F238E27FC236}">
                <a16:creationId xmlns:a16="http://schemas.microsoft.com/office/drawing/2014/main" id="{F3F1612D-1E8A-46F3-A741-E51FB462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03" y="373975"/>
            <a:ext cx="2743201" cy="1645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931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indow, building, drawing&#10;&#10;Description automatically generated">
            <a:extLst>
              <a:ext uri="{FF2B5EF4-FFF2-40B4-BE49-F238E27FC236}">
                <a16:creationId xmlns:a16="http://schemas.microsoft.com/office/drawing/2014/main" id="{224342CC-36B4-4698-BBCE-CA7115DE8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4" y="646401"/>
            <a:ext cx="5200649" cy="5200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300814-E31D-464E-B966-029BB7E5BBB4}"/>
              </a:ext>
            </a:extLst>
          </p:cNvPr>
          <p:cNvSpPr txBox="1"/>
          <p:nvPr/>
        </p:nvSpPr>
        <p:spPr>
          <a:xfrm>
            <a:off x="6833936" y="646401"/>
            <a:ext cx="41869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This is my Body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given for you.</a:t>
            </a:r>
          </a:p>
          <a:p>
            <a:pPr algn="ctr"/>
            <a:endParaRPr lang="en-AU" sz="12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This is my life Blood poured out for you.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8030A-8DE7-407E-BE9C-B58F1C44DFDB}"/>
              </a:ext>
            </a:extLst>
          </p:cNvPr>
          <p:cNvSpPr txBox="1"/>
          <p:nvPr/>
        </p:nvSpPr>
        <p:spPr>
          <a:xfrm>
            <a:off x="5919538" y="3429000"/>
            <a:ext cx="57260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We embrace God’s mission.</a:t>
            </a:r>
          </a:p>
          <a:p>
            <a:pPr algn="ctr"/>
            <a:endParaRPr lang="en-AU" sz="1200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Let us seek first the poorest, most neglected parts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of God’s vineyard.  </a:t>
            </a:r>
          </a:p>
          <a:p>
            <a:pPr algn="ctr"/>
            <a:r>
              <a:rPr lang="en-AU" sz="1200" i="1" dirty="0">
                <a:latin typeface="Kalinga" panose="020B0502040204020203" pitchFamily="34" charset="0"/>
                <a:cs typeface="Kalinga" panose="020B0502040204020203" pitchFamily="34" charset="0"/>
              </a:rPr>
              <a:t>Mary MacKillop 6</a:t>
            </a:r>
            <a:r>
              <a:rPr lang="en-AU" sz="1200" i="1" baseline="30000" dirty="0">
                <a:latin typeface="Kalinga" panose="020B0502040204020203" pitchFamily="34" charset="0"/>
                <a:cs typeface="Kalinga" panose="020B0502040204020203" pitchFamily="34" charset="0"/>
              </a:rPr>
              <a:t>th</a:t>
            </a:r>
            <a:r>
              <a:rPr lang="en-AU" sz="1200" i="1" dirty="0">
                <a:latin typeface="Kalinga" panose="020B0502040204020203" pitchFamily="34" charset="0"/>
                <a:cs typeface="Kalinga" panose="020B0502040204020203" pitchFamily="34" charset="0"/>
              </a:rPr>
              <a:t> March 1900  (adapted)</a:t>
            </a:r>
            <a:endParaRPr lang="en-AU" sz="28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32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988883-7151-47EE-9208-AB3865D6CF00}"/>
              </a:ext>
            </a:extLst>
          </p:cNvPr>
          <p:cNvSpPr txBox="1"/>
          <p:nvPr/>
        </p:nvSpPr>
        <p:spPr>
          <a:xfrm>
            <a:off x="4015775" y="2248161"/>
            <a:ext cx="6274590" cy="168402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HOLY THURSDAY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REFLECTION</a:t>
            </a:r>
          </a:p>
        </p:txBody>
      </p:sp>
      <p:pic>
        <p:nvPicPr>
          <p:cNvPr id="14" name="Picture 13" descr="A person standing in front of a brick building&#10;&#10;Description automatically generated">
            <a:extLst>
              <a:ext uri="{FF2B5EF4-FFF2-40B4-BE49-F238E27FC236}">
                <a16:creationId xmlns:a16="http://schemas.microsoft.com/office/drawing/2014/main" id="{1AF238D8-C5FF-4942-9B8B-46A490A9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5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43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AFD0BEC-8539-4F03-B9C1-B6A0AB8EE83B}"/>
              </a:ext>
            </a:extLst>
          </p:cNvPr>
          <p:cNvSpPr txBox="1"/>
          <p:nvPr/>
        </p:nvSpPr>
        <p:spPr>
          <a:xfrm>
            <a:off x="3303779" y="551968"/>
            <a:ext cx="32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inga" panose="020B0502040204020203" pitchFamily="34" charset="0"/>
                <a:cs typeface="Kalinga" panose="020B0502040204020203" pitchFamily="34" charset="0"/>
              </a:rPr>
              <a:t>OIL OF THE SICK</a:t>
            </a:r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2CA8F7-5739-4E2F-B0A5-051952DB0FAB}"/>
              </a:ext>
            </a:extLst>
          </p:cNvPr>
          <p:cNvSpPr txBox="1"/>
          <p:nvPr/>
        </p:nvSpPr>
        <p:spPr>
          <a:xfrm>
            <a:off x="2733676" y="1411145"/>
            <a:ext cx="4633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Blessed and used to bring consolation and healing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to all who suffer.</a:t>
            </a:r>
            <a:endParaRPr lang="en-AU" dirty="0"/>
          </a:p>
        </p:txBody>
      </p:sp>
      <p:pic>
        <p:nvPicPr>
          <p:cNvPr id="3" name="Picture 2" descr="A picture containing table, bird, mirror, water&#10;&#10;Description automatically generated">
            <a:extLst>
              <a:ext uri="{FF2B5EF4-FFF2-40B4-BE49-F238E27FC236}">
                <a16:creationId xmlns:a16="http://schemas.microsoft.com/office/drawing/2014/main" id="{E8A72C9E-A239-467F-B921-DC409335C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44731">
            <a:off x="5614799" y="2233088"/>
            <a:ext cx="3505200" cy="219075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DEDCB59-F18C-43EE-89F2-F45A63CB1CA6}"/>
              </a:ext>
            </a:extLst>
          </p:cNvPr>
          <p:cNvSpPr txBox="1"/>
          <p:nvPr/>
        </p:nvSpPr>
        <p:spPr>
          <a:xfrm>
            <a:off x="1993902" y="4629415"/>
            <a:ext cx="55899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linga" panose="020B0502040204020203" pitchFamily="34" charset="0"/>
                <a:cs typeface="Kalinga" panose="020B0502040204020203" pitchFamily="34" charset="0"/>
              </a:rPr>
              <a:t>Pause </a:t>
            </a:r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and pray for those you know who are suffering and in need of healing.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185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AFD0BEC-8539-4F03-B9C1-B6A0AB8EE83B}"/>
              </a:ext>
            </a:extLst>
          </p:cNvPr>
          <p:cNvSpPr txBox="1"/>
          <p:nvPr/>
        </p:nvSpPr>
        <p:spPr>
          <a:xfrm>
            <a:off x="2474850" y="486014"/>
            <a:ext cx="456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inga" panose="020B0502040204020203" pitchFamily="34" charset="0"/>
                <a:cs typeface="Kalinga" panose="020B0502040204020203" pitchFamily="34" charset="0"/>
              </a:rPr>
              <a:t>OIL OF CATECHUMENS</a:t>
            </a:r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4" name="Picture 3" descr="A picture containing table, bird, mirror, water&#10;&#10;Description automatically generated">
            <a:extLst>
              <a:ext uri="{FF2B5EF4-FFF2-40B4-BE49-F238E27FC236}">
                <a16:creationId xmlns:a16="http://schemas.microsoft.com/office/drawing/2014/main" id="{5F3273A8-7AB8-466F-85AC-EA4F0931B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0678">
            <a:off x="4969338" y="2380957"/>
            <a:ext cx="4131360" cy="2582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3A73D-CC3B-4783-9788-C4D78B40EE02}"/>
              </a:ext>
            </a:extLst>
          </p:cNvPr>
          <p:cNvSpPr txBox="1"/>
          <p:nvPr/>
        </p:nvSpPr>
        <p:spPr>
          <a:xfrm>
            <a:off x="641034" y="1384672"/>
            <a:ext cx="62130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Blessed and used to strengthen our catechumens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in preparation for their Baptism at the Easter Vigil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and throughout the coming year,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and for all who are to be baptised.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48242F-A57F-45AB-8AF7-88649D1AB313}"/>
              </a:ext>
            </a:extLst>
          </p:cNvPr>
          <p:cNvSpPr txBox="1"/>
          <p:nvPr/>
        </p:nvSpPr>
        <p:spPr>
          <a:xfrm>
            <a:off x="1825043" y="5217157"/>
            <a:ext cx="5589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Pause and pray for all whose Baptism has been postponed.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136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AFD0BEC-8539-4F03-B9C1-B6A0AB8EE83B}"/>
              </a:ext>
            </a:extLst>
          </p:cNvPr>
          <p:cNvSpPr txBox="1"/>
          <p:nvPr/>
        </p:nvSpPr>
        <p:spPr>
          <a:xfrm>
            <a:off x="2651515" y="551968"/>
            <a:ext cx="32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Kalinga" panose="020B0502040204020203" pitchFamily="34" charset="0"/>
                <a:cs typeface="Kalinga" panose="020B0502040204020203" pitchFamily="34" charset="0"/>
              </a:rPr>
              <a:t>OIL OF CHRISM</a:t>
            </a:r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pic>
        <p:nvPicPr>
          <p:cNvPr id="4" name="Picture 3" descr="A picture containing table, bird, mirror, water&#10;&#10;Description automatically generated">
            <a:extLst>
              <a:ext uri="{FF2B5EF4-FFF2-40B4-BE49-F238E27FC236}">
                <a16:creationId xmlns:a16="http://schemas.microsoft.com/office/drawing/2014/main" id="{6ADB3D3E-A1E4-49FD-92EC-8D8909F3C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8847">
            <a:off x="4475890" y="3889133"/>
            <a:ext cx="3688770" cy="230548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1E1A51-9569-4A53-8A74-7D2F139582F1}"/>
              </a:ext>
            </a:extLst>
          </p:cNvPr>
          <p:cNvSpPr/>
          <p:nvPr/>
        </p:nvSpPr>
        <p:spPr>
          <a:xfrm>
            <a:off x="424732" y="1357844"/>
            <a:ext cx="80330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Consecrated and a sign of life and salvation, this oil will be used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to anoint the newly Baptised,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to confirm Christians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and encourage their witness to faith,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and to preserve those who are ordained </a:t>
            </a:r>
          </a:p>
          <a:p>
            <a:pPr algn="ctr"/>
            <a:r>
              <a:rPr lang="en-AU" sz="2800" dirty="0">
                <a:latin typeface="Kalinga" panose="020B0502040204020203" pitchFamily="34" charset="0"/>
                <a:cs typeface="Kalinga" panose="020B0502040204020203" pitchFamily="34" charset="0"/>
              </a:rPr>
              <a:t>for their work of sanctifying.</a:t>
            </a:r>
            <a:endParaRPr lang="en-AU" sz="2800" dirty="0">
              <a:latin typeface="Kalinga" panose="020B0502040204020203" pitchFamily="34" charset="0"/>
              <a:ea typeface="Calibri" panose="020F0502020204030204" pitchFamily="34" charset="0"/>
              <a:cs typeface="Kalinga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BA3764-8AD4-4263-889A-14201CD52928}"/>
              </a:ext>
            </a:extLst>
          </p:cNvPr>
          <p:cNvSpPr/>
          <p:nvPr/>
        </p:nvSpPr>
        <p:spPr>
          <a:xfrm>
            <a:off x="1103507" y="4849140"/>
            <a:ext cx="4493538" cy="1578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2800" dirty="0">
                <a:latin typeface="Kaling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Pause and pray for those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2800" dirty="0">
                <a:latin typeface="Kaling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will be Baptised,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AU" sz="2800" dirty="0">
                <a:latin typeface="Kalinga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Confirmed and Ordained.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0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Basin and the Towel">
            <a:hlinkClick r:id="" action="ppaction://media"/>
            <a:extLst>
              <a:ext uri="{FF2B5EF4-FFF2-40B4-BE49-F238E27FC236}">
                <a16:creationId xmlns:a16="http://schemas.microsoft.com/office/drawing/2014/main" id="{01414CFD-E4B1-474A-9D97-6214DCD39F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5064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9A00F4-B497-4B9B-BFDB-5AD2EA07EBB6}"/>
              </a:ext>
            </a:extLst>
          </p:cNvPr>
          <p:cNvSpPr txBox="1"/>
          <p:nvPr/>
        </p:nvSpPr>
        <p:spPr>
          <a:xfrm>
            <a:off x="9290346" y="1409700"/>
            <a:ext cx="24952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 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FEET</a:t>
            </a:r>
            <a:endParaRPr lang="en-A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01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building, table, chair&#10;&#10;Description automatically generated">
            <a:extLst>
              <a:ext uri="{FF2B5EF4-FFF2-40B4-BE49-F238E27FC236}">
                <a16:creationId xmlns:a16="http://schemas.microsoft.com/office/drawing/2014/main" id="{F81837A7-F236-4183-B29C-26F334FC0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r="9652"/>
          <a:stretch/>
        </p:blipFill>
        <p:spPr>
          <a:xfrm>
            <a:off x="0" y="-1"/>
            <a:ext cx="66675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5DB32-9009-4E1B-A30E-EF42D246E257}"/>
              </a:ext>
            </a:extLst>
          </p:cNvPr>
          <p:cNvSpPr txBox="1"/>
          <p:nvPr/>
        </p:nvSpPr>
        <p:spPr>
          <a:xfrm>
            <a:off x="5069310" y="1066846"/>
            <a:ext cx="66675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After washing their feet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Jesus asked the disciples,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 “Do you understand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what I have done to you?”</a:t>
            </a:r>
          </a:p>
          <a:p>
            <a:pPr algn="ctr"/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Place yourself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in this room with Jesus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and he is washing your feet.</a:t>
            </a:r>
          </a:p>
          <a:p>
            <a:pPr algn="ctr"/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What is your response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to his question?</a:t>
            </a:r>
          </a:p>
        </p:txBody>
      </p:sp>
    </p:spTree>
    <p:extLst>
      <p:ext uri="{BB962C8B-B14F-4D97-AF65-F5344CB8AC3E}">
        <p14:creationId xmlns:p14="http://schemas.microsoft.com/office/powerpoint/2010/main" val="4120656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building, table, chair&#10;&#10;Description automatically generated">
            <a:extLst>
              <a:ext uri="{FF2B5EF4-FFF2-40B4-BE49-F238E27FC236}">
                <a16:creationId xmlns:a16="http://schemas.microsoft.com/office/drawing/2014/main" id="{F81837A7-F236-4183-B29C-26F334FC0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r="9652"/>
          <a:stretch/>
        </p:blipFill>
        <p:spPr>
          <a:xfrm>
            <a:off x="0" y="-1"/>
            <a:ext cx="66675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CF570F-96E6-459F-A506-34EB7DF3860B}"/>
              </a:ext>
            </a:extLst>
          </p:cNvPr>
          <p:cNvSpPr txBox="1"/>
          <p:nvPr/>
        </p:nvSpPr>
        <p:spPr>
          <a:xfrm>
            <a:off x="5603875" y="1047796"/>
            <a:ext cx="60848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Then Jesus says to his disciples,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 “I have washed your feet,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you should wash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each others feet.</a:t>
            </a:r>
          </a:p>
          <a:p>
            <a:pPr algn="ctr"/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I have given you an example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so that you may copy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what I have done to you.</a:t>
            </a:r>
          </a:p>
          <a:p>
            <a:pPr algn="ctr"/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Are you willing 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to follow Jesus example?</a:t>
            </a:r>
          </a:p>
          <a:p>
            <a:pPr algn="ctr"/>
            <a:endParaRPr lang="en-AU" sz="1200" b="1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1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, building, table, chair&#10;&#10;Description automatically generated">
            <a:extLst>
              <a:ext uri="{FF2B5EF4-FFF2-40B4-BE49-F238E27FC236}">
                <a16:creationId xmlns:a16="http://schemas.microsoft.com/office/drawing/2014/main" id="{F81837A7-F236-4183-B29C-26F334FC0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r="9652"/>
          <a:stretch/>
        </p:blipFill>
        <p:spPr>
          <a:xfrm>
            <a:off x="0" y="-1"/>
            <a:ext cx="66675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F5DB32-9009-4E1B-A30E-EF42D246E257}"/>
              </a:ext>
            </a:extLst>
          </p:cNvPr>
          <p:cNvSpPr txBox="1"/>
          <p:nvPr/>
        </p:nvSpPr>
        <p:spPr>
          <a:xfrm>
            <a:off x="4831185" y="1747778"/>
            <a:ext cx="66675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Will you take up a bowl and a towel,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kneel humbly</a:t>
            </a: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and wash the feet of another?</a:t>
            </a:r>
          </a:p>
          <a:p>
            <a:pPr algn="ctr"/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Will you take up the servant’s role?</a:t>
            </a:r>
          </a:p>
          <a:p>
            <a:pPr algn="ctr"/>
            <a:endParaRPr lang="en-AU" sz="2800" b="1" dirty="0">
              <a:latin typeface="Kalinga" panose="020B0502040204020203" pitchFamily="34" charset="0"/>
              <a:cs typeface="Kalinga" panose="020B0502040204020203" pitchFamily="34" charset="0"/>
            </a:endParaRPr>
          </a:p>
          <a:p>
            <a:pPr algn="ctr"/>
            <a:r>
              <a:rPr lang="en-AU" sz="2800" b="1" dirty="0">
                <a:latin typeface="Kalinga" panose="020B0502040204020203" pitchFamily="34" charset="0"/>
                <a:cs typeface="Kalinga" panose="020B0502040204020203" pitchFamily="34" charset="0"/>
              </a:rPr>
              <a:t>Whose feet will you wash?</a:t>
            </a:r>
          </a:p>
        </p:txBody>
      </p:sp>
    </p:spTree>
    <p:extLst>
      <p:ext uri="{BB962C8B-B14F-4D97-AF65-F5344CB8AC3E}">
        <p14:creationId xmlns:p14="http://schemas.microsoft.com/office/powerpoint/2010/main" val="3424092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223E5DF872A04EBA1104E6020DADA0" ma:contentTypeVersion="16" ma:contentTypeDescription="Create a new document." ma:contentTypeScope="" ma:versionID="d9cd5d22da09d3f015e8033db1d4d1c6">
  <xsd:schema xmlns:xsd="http://www.w3.org/2001/XMLSchema" xmlns:xs="http://www.w3.org/2001/XMLSchema" xmlns:p="http://schemas.microsoft.com/office/2006/metadata/properties" xmlns:ns1="http://schemas.microsoft.com/sharepoint/v3" xmlns:ns2="2aa3a117-0648-4992-8205-8e64d970cd58" xmlns:ns3="1ae4b737-d03f-4c82-bc83-f8c5bdb94feb" targetNamespace="http://schemas.microsoft.com/office/2006/metadata/properties" ma:root="true" ma:fieldsID="23008b2d7ca11ad6430caa80fcb9bdcc" ns1:_="" ns2:_="" ns3:_="">
    <xsd:import namespace="http://schemas.microsoft.com/sharepoint/v3"/>
    <xsd:import namespace="2aa3a117-0648-4992-8205-8e64d970cd58"/>
    <xsd:import namespace="1ae4b737-d03f-4c82-bc83-f8c5bdb94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2:w43a" minOccurs="0"/>
                <xsd:element ref="ns2:_x006b_su5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a3a117-0648-4992-8205-8e64d970c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w43a" ma:index="18" nillable="true" ma:displayName="Person or Group" ma:list="UserInfo" ma:internalName="w43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x006b_su5" ma:index="19" nillable="true" ma:displayName="Person or Group" ma:list="UserInfo" ma:internalName="_x006b_su5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4b737-d03f-4c82-bc83-f8c5bdb94fe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w43a xmlns="2aa3a117-0648-4992-8205-8e64d970cd58">
      <UserInfo>
        <DisplayName/>
        <AccountId xsi:nil="true"/>
        <AccountType/>
      </UserInfo>
    </w43a>
    <_ip_UnifiedCompliancePolicyProperties xmlns="http://schemas.microsoft.com/sharepoint/v3" xsi:nil="true"/>
    <_x006b_su5 xmlns="2aa3a117-0648-4992-8205-8e64d970cd58">
      <UserInfo>
        <DisplayName/>
        <AccountId xsi:nil="true"/>
        <AccountType/>
      </UserInfo>
    </_x006b_su5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8F9795-F0D5-4AAD-B246-228F33EE76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a3a117-0648-4992-8205-8e64d970cd58"/>
    <ds:schemaRef ds:uri="1ae4b737-d03f-4c82-bc83-f8c5bdb94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865F80-C7E6-452D-9FB8-BAACF8E383A2}">
  <ds:schemaRefs>
    <ds:schemaRef ds:uri="http://purl.org/dc/terms/"/>
    <ds:schemaRef ds:uri="http://schemas.microsoft.com/sharepoint/v3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ae4b737-d03f-4c82-bc83-f8c5bdb94feb"/>
    <ds:schemaRef ds:uri="2aa3a117-0648-4992-8205-8e64d970cd5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A41E50-5F66-4C5C-857F-1E947C168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457</Words>
  <Application>Microsoft Office PowerPoint</Application>
  <PresentationFormat>Widescreen</PresentationFormat>
  <Paragraphs>90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Harrington</vt:lpstr>
      <vt:lpstr>Kalinga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Annie Bond</dc:creator>
  <cp:lastModifiedBy>Annie Bond</cp:lastModifiedBy>
  <cp:revision>6</cp:revision>
  <dcterms:created xsi:type="dcterms:W3CDTF">2020-04-05T07:59:04Z</dcterms:created>
  <dcterms:modified xsi:type="dcterms:W3CDTF">2020-04-07T08:11:04Z</dcterms:modified>
</cp:coreProperties>
</file>