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2" r:id="rId4"/>
  </p:sldMasterIdLst>
  <p:sldIdLst>
    <p:sldId id="256" r:id="rId5"/>
    <p:sldId id="257" r:id="rId6"/>
    <p:sldId id="267" r:id="rId7"/>
    <p:sldId id="261" r:id="rId8"/>
    <p:sldId id="263" r:id="rId9"/>
    <p:sldId id="262" r:id="rId10"/>
    <p:sldId id="265" r:id="rId11"/>
    <p:sldId id="260" r:id="rId12"/>
    <p:sldId id="264" r:id="rId13"/>
    <p:sldId id="271" r:id="rId14"/>
    <p:sldId id="268" r:id="rId15"/>
    <p:sldId id="269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248327-47E6-4467-B92D-8D54E0F3B423}" v="87" dt="2021-10-20T07:47:42.8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wina Huntley" userId="b9e30494-b2ec-4749-a952-0739b76df2c4" providerId="ADAL" clId="{A7248327-47E6-4467-B92D-8D54E0F3B423}"/>
    <pc:docChg chg="undo custSel addSld delSld modSld sldOrd">
      <pc:chgData name="Edwina Huntley" userId="b9e30494-b2ec-4749-a952-0739b76df2c4" providerId="ADAL" clId="{A7248327-47E6-4467-B92D-8D54E0F3B423}" dt="2021-10-20T07:59:14.576" v="604" actId="20577"/>
      <pc:docMkLst>
        <pc:docMk/>
      </pc:docMkLst>
      <pc:sldChg chg="addSp delSp modSp mod setBg">
        <pc:chgData name="Edwina Huntley" userId="b9e30494-b2ec-4749-a952-0739b76df2c4" providerId="ADAL" clId="{A7248327-47E6-4467-B92D-8D54E0F3B423}" dt="2021-10-20T07:58:27.071" v="595" actId="255"/>
        <pc:sldMkLst>
          <pc:docMk/>
          <pc:sldMk cId="2062191319" sldId="256"/>
        </pc:sldMkLst>
        <pc:spChg chg="mod">
          <ac:chgData name="Edwina Huntley" userId="b9e30494-b2ec-4749-a952-0739b76df2c4" providerId="ADAL" clId="{A7248327-47E6-4467-B92D-8D54E0F3B423}" dt="2021-10-20T07:30:17.783" v="325" actId="26606"/>
          <ac:spMkLst>
            <pc:docMk/>
            <pc:sldMk cId="2062191319" sldId="256"/>
            <ac:spMk id="2" creationId="{2DB31B6D-701F-4EF0-916B-BF55811AB934}"/>
          </ac:spMkLst>
        </pc:spChg>
        <pc:spChg chg="mod">
          <ac:chgData name="Edwina Huntley" userId="b9e30494-b2ec-4749-a952-0739b76df2c4" providerId="ADAL" clId="{A7248327-47E6-4467-B92D-8D54E0F3B423}" dt="2021-10-20T07:37:59.985" v="421" actId="26606"/>
          <ac:spMkLst>
            <pc:docMk/>
            <pc:sldMk cId="2062191319" sldId="256"/>
            <ac:spMk id="3" creationId="{5EE4D5BD-5252-48BB-9C26-3607FCFA67EA}"/>
          </ac:spMkLst>
        </pc:spChg>
        <pc:spChg chg="add mod">
          <ac:chgData name="Edwina Huntley" userId="b9e30494-b2ec-4749-a952-0739b76df2c4" providerId="ADAL" clId="{A7248327-47E6-4467-B92D-8D54E0F3B423}" dt="2021-10-20T07:58:27.071" v="595" actId="255"/>
          <ac:spMkLst>
            <pc:docMk/>
            <pc:sldMk cId="2062191319" sldId="256"/>
            <ac:spMk id="8" creationId="{F7560B0D-49A4-4F2D-AB8F-B42C00EF1EF6}"/>
          </ac:spMkLst>
        </pc:spChg>
        <pc:spChg chg="add del">
          <ac:chgData name="Edwina Huntley" userId="b9e30494-b2ec-4749-a952-0739b76df2c4" providerId="ADAL" clId="{A7248327-47E6-4467-B92D-8D54E0F3B423}" dt="2021-10-20T07:37:59.985" v="421" actId="26606"/>
          <ac:spMkLst>
            <pc:docMk/>
            <pc:sldMk cId="2062191319" sldId="256"/>
            <ac:spMk id="13" creationId="{43A3BFD8-1DCA-4E53-9E5F-9292C9BE377A}"/>
          </ac:spMkLst>
        </pc:spChg>
        <pc:spChg chg="add del">
          <ac:chgData name="Edwina Huntley" userId="b9e30494-b2ec-4749-a952-0739b76df2c4" providerId="ADAL" clId="{A7248327-47E6-4467-B92D-8D54E0F3B423}" dt="2021-10-20T07:37:59.985" v="421" actId="26606"/>
          <ac:spMkLst>
            <pc:docMk/>
            <pc:sldMk cId="2062191319" sldId="256"/>
            <ac:spMk id="20" creationId="{43A3BFD8-1DCA-4E53-9E5F-9292C9BE377A}"/>
          </ac:spMkLst>
        </pc:spChg>
        <pc:picChg chg="mod ord">
          <ac:chgData name="Edwina Huntley" userId="b9e30494-b2ec-4749-a952-0739b76df2c4" providerId="ADAL" clId="{A7248327-47E6-4467-B92D-8D54E0F3B423}" dt="2021-10-20T07:30:17.783" v="325" actId="26606"/>
          <ac:picMkLst>
            <pc:docMk/>
            <pc:sldMk cId="2062191319" sldId="256"/>
            <ac:picMk id="5" creationId="{39291CA8-5EAA-44DE-A898-4EFD8F470279}"/>
          </ac:picMkLst>
        </pc:picChg>
        <pc:picChg chg="add del mod">
          <ac:chgData name="Edwina Huntley" userId="b9e30494-b2ec-4749-a952-0739b76df2c4" providerId="ADAL" clId="{A7248327-47E6-4467-B92D-8D54E0F3B423}" dt="2021-10-20T07:32:43.059" v="366" actId="21"/>
          <ac:picMkLst>
            <pc:docMk/>
            <pc:sldMk cId="2062191319" sldId="256"/>
            <ac:picMk id="6" creationId="{8540CD54-3316-4191-B1A1-18EC2CF6A139}"/>
          </ac:picMkLst>
        </pc:picChg>
        <pc:picChg chg="add mod modCrop">
          <ac:chgData name="Edwina Huntley" userId="b9e30494-b2ec-4749-a952-0739b76df2c4" providerId="ADAL" clId="{A7248327-47E6-4467-B92D-8D54E0F3B423}" dt="2021-10-20T07:38:54.446" v="432" actId="14100"/>
          <ac:picMkLst>
            <pc:docMk/>
            <pc:sldMk cId="2062191319" sldId="256"/>
            <ac:picMk id="7" creationId="{DF6592D5-B4A9-4A59-8236-E05C2327187F}"/>
          </ac:picMkLst>
        </pc:picChg>
        <pc:cxnChg chg="add del">
          <ac:chgData name="Edwina Huntley" userId="b9e30494-b2ec-4749-a952-0739b76df2c4" providerId="ADAL" clId="{A7248327-47E6-4467-B92D-8D54E0F3B423}" dt="2021-10-20T07:37:59.985" v="421" actId="26606"/>
          <ac:cxnSpMkLst>
            <pc:docMk/>
            <pc:sldMk cId="2062191319" sldId="256"/>
            <ac:cxnSpMk id="11" creationId="{4B67E998-E312-45A7-A84D-81D9342085FC}"/>
          </ac:cxnSpMkLst>
        </pc:cxnChg>
        <pc:cxnChg chg="add del">
          <ac:chgData name="Edwina Huntley" userId="b9e30494-b2ec-4749-a952-0739b76df2c4" providerId="ADAL" clId="{A7248327-47E6-4467-B92D-8D54E0F3B423}" dt="2021-10-20T07:37:59.985" v="421" actId="26606"/>
          <ac:cxnSpMkLst>
            <pc:docMk/>
            <pc:sldMk cId="2062191319" sldId="256"/>
            <ac:cxnSpMk id="18" creationId="{4B67E998-E312-45A7-A84D-81D9342085FC}"/>
          </ac:cxnSpMkLst>
        </pc:cxnChg>
      </pc:sldChg>
      <pc:sldChg chg="addSp delSp modSp mod">
        <pc:chgData name="Edwina Huntley" userId="b9e30494-b2ec-4749-a952-0739b76df2c4" providerId="ADAL" clId="{A7248327-47E6-4467-B92D-8D54E0F3B423}" dt="2021-10-20T07:55:51.035" v="594" actId="21"/>
        <pc:sldMkLst>
          <pc:docMk/>
          <pc:sldMk cId="2918111645" sldId="257"/>
        </pc:sldMkLst>
        <pc:spChg chg="mod">
          <ac:chgData name="Edwina Huntley" userId="b9e30494-b2ec-4749-a952-0739b76df2c4" providerId="ADAL" clId="{A7248327-47E6-4467-B92D-8D54E0F3B423}" dt="2021-10-20T07:50:08.425" v="575" actId="14100"/>
          <ac:spMkLst>
            <pc:docMk/>
            <pc:sldMk cId="2918111645" sldId="257"/>
            <ac:spMk id="2" creationId="{D718FBB8-73DC-4E87-BDE7-F956C4D742BE}"/>
          </ac:spMkLst>
        </pc:spChg>
        <pc:spChg chg="add mod">
          <ac:chgData name="Edwina Huntley" userId="b9e30494-b2ec-4749-a952-0739b76df2c4" providerId="ADAL" clId="{A7248327-47E6-4467-B92D-8D54E0F3B423}" dt="2021-10-20T07:48:58.578" v="574" actId="14100"/>
          <ac:spMkLst>
            <pc:docMk/>
            <pc:sldMk cId="2918111645" sldId="257"/>
            <ac:spMk id="3" creationId="{EC677E5B-FDAF-4EC1-B0F6-7BC78E1B50B5}"/>
          </ac:spMkLst>
        </pc:spChg>
        <pc:spChg chg="add del mod">
          <ac:chgData name="Edwina Huntley" userId="b9e30494-b2ec-4749-a952-0739b76df2c4" providerId="ADAL" clId="{A7248327-47E6-4467-B92D-8D54E0F3B423}" dt="2021-10-20T07:55:51.035" v="594" actId="21"/>
          <ac:spMkLst>
            <pc:docMk/>
            <pc:sldMk cId="2918111645" sldId="257"/>
            <ac:spMk id="6" creationId="{B60BD0BA-35B9-434B-8C7B-53EB96212A94}"/>
          </ac:spMkLst>
        </pc:spChg>
        <pc:picChg chg="del mod">
          <ac:chgData name="Edwina Huntley" userId="b9e30494-b2ec-4749-a952-0739b76df2c4" providerId="ADAL" clId="{A7248327-47E6-4467-B92D-8D54E0F3B423}" dt="2021-10-20T07:46:53.426" v="554" actId="21"/>
          <ac:picMkLst>
            <pc:docMk/>
            <pc:sldMk cId="2918111645" sldId="257"/>
            <ac:picMk id="5" creationId="{C9BF2F35-54DC-46AB-8B99-2648ECD0BF22}"/>
          </ac:picMkLst>
        </pc:picChg>
        <pc:picChg chg="add mod">
          <ac:chgData name="Edwina Huntley" userId="b9e30494-b2ec-4749-a952-0739b76df2c4" providerId="ADAL" clId="{A7248327-47E6-4467-B92D-8D54E0F3B423}" dt="2021-10-20T07:48:48.320" v="573" actId="1076"/>
          <ac:picMkLst>
            <pc:docMk/>
            <pc:sldMk cId="2918111645" sldId="257"/>
            <ac:picMk id="8" creationId="{C27C2B7C-BF92-403A-BEB9-2A4C9C889141}"/>
          </ac:picMkLst>
        </pc:picChg>
      </pc:sldChg>
      <pc:sldChg chg="ord">
        <pc:chgData name="Edwina Huntley" userId="b9e30494-b2ec-4749-a952-0739b76df2c4" providerId="ADAL" clId="{A7248327-47E6-4467-B92D-8D54E0F3B423}" dt="2021-10-11T08:05:37.628" v="32"/>
        <pc:sldMkLst>
          <pc:docMk/>
          <pc:sldMk cId="1416336517" sldId="260"/>
        </pc:sldMkLst>
      </pc:sldChg>
      <pc:sldChg chg="addSp modSp mod">
        <pc:chgData name="Edwina Huntley" userId="b9e30494-b2ec-4749-a952-0739b76df2c4" providerId="ADAL" clId="{A7248327-47E6-4467-B92D-8D54E0F3B423}" dt="2021-10-20T07:59:14.576" v="604" actId="20577"/>
        <pc:sldMkLst>
          <pc:docMk/>
          <pc:sldMk cId="393979283" sldId="263"/>
        </pc:sldMkLst>
        <pc:spChg chg="add mod">
          <ac:chgData name="Edwina Huntley" userId="b9e30494-b2ec-4749-a952-0739b76df2c4" providerId="ADAL" clId="{A7248327-47E6-4467-B92D-8D54E0F3B423}" dt="2021-10-20T07:59:14.576" v="604" actId="20577"/>
          <ac:spMkLst>
            <pc:docMk/>
            <pc:sldMk cId="393979283" sldId="263"/>
            <ac:spMk id="4" creationId="{97B64644-4F8A-414E-B554-B9B466EABE2D}"/>
          </ac:spMkLst>
        </pc:spChg>
        <pc:picChg chg="mod">
          <ac:chgData name="Edwina Huntley" userId="b9e30494-b2ec-4749-a952-0739b76df2c4" providerId="ADAL" clId="{A7248327-47E6-4467-B92D-8D54E0F3B423}" dt="2021-10-18T00:58:11.186" v="225" actId="1076"/>
          <ac:picMkLst>
            <pc:docMk/>
            <pc:sldMk cId="393979283" sldId="263"/>
            <ac:picMk id="11" creationId="{34E9226A-8277-49A9-AB58-CD8686395BE6}"/>
          </ac:picMkLst>
        </pc:picChg>
      </pc:sldChg>
      <pc:sldChg chg="addSp modSp mod modAnim">
        <pc:chgData name="Edwina Huntley" userId="b9e30494-b2ec-4749-a952-0739b76df2c4" providerId="ADAL" clId="{A7248327-47E6-4467-B92D-8D54E0F3B423}" dt="2021-10-18T01:08:31.614" v="322" actId="14100"/>
        <pc:sldMkLst>
          <pc:docMk/>
          <pc:sldMk cId="3465677719" sldId="264"/>
        </pc:sldMkLst>
        <pc:spChg chg="mod">
          <ac:chgData name="Edwina Huntley" userId="b9e30494-b2ec-4749-a952-0739b76df2c4" providerId="ADAL" clId="{A7248327-47E6-4467-B92D-8D54E0F3B423}" dt="2021-10-11T08:02:57.134" v="7"/>
          <ac:spMkLst>
            <pc:docMk/>
            <pc:sldMk cId="3465677719" sldId="264"/>
            <ac:spMk id="3" creationId="{252371B9-6D4B-4610-BBB7-3639B15BB8E6}"/>
          </ac:spMkLst>
        </pc:spChg>
        <pc:spChg chg="add mod">
          <ac:chgData name="Edwina Huntley" userId="b9e30494-b2ec-4749-a952-0739b76df2c4" providerId="ADAL" clId="{A7248327-47E6-4467-B92D-8D54E0F3B423}" dt="2021-10-18T01:08:31.614" v="322" actId="14100"/>
          <ac:spMkLst>
            <pc:docMk/>
            <pc:sldMk cId="3465677719" sldId="264"/>
            <ac:spMk id="4" creationId="{A07A78D5-B6F0-485B-88BB-419760354B09}"/>
          </ac:spMkLst>
        </pc:spChg>
      </pc:sldChg>
      <pc:sldChg chg="modSp">
        <pc:chgData name="Edwina Huntley" userId="b9e30494-b2ec-4749-a952-0739b76df2c4" providerId="ADAL" clId="{A7248327-47E6-4467-B92D-8D54E0F3B423}" dt="2021-10-11T08:03:39.158" v="9"/>
        <pc:sldMkLst>
          <pc:docMk/>
          <pc:sldMk cId="2346185920" sldId="268"/>
        </pc:sldMkLst>
        <pc:spChg chg="mod">
          <ac:chgData name="Edwina Huntley" userId="b9e30494-b2ec-4749-a952-0739b76df2c4" providerId="ADAL" clId="{A7248327-47E6-4467-B92D-8D54E0F3B423}" dt="2021-10-11T08:03:39.158" v="9"/>
          <ac:spMkLst>
            <pc:docMk/>
            <pc:sldMk cId="2346185920" sldId="268"/>
            <ac:spMk id="3" creationId="{D576FA82-586C-46B0-A983-9269C9ABE1FF}"/>
          </ac:spMkLst>
        </pc:spChg>
      </pc:sldChg>
      <pc:sldChg chg="modSp">
        <pc:chgData name="Edwina Huntley" userId="b9e30494-b2ec-4749-a952-0739b76df2c4" providerId="ADAL" clId="{A7248327-47E6-4467-B92D-8D54E0F3B423}" dt="2021-10-11T08:03:51.983" v="10"/>
        <pc:sldMkLst>
          <pc:docMk/>
          <pc:sldMk cId="1706150959" sldId="269"/>
        </pc:sldMkLst>
        <pc:spChg chg="mod">
          <ac:chgData name="Edwina Huntley" userId="b9e30494-b2ec-4749-a952-0739b76df2c4" providerId="ADAL" clId="{A7248327-47E6-4467-B92D-8D54E0F3B423}" dt="2021-10-11T08:03:51.983" v="10"/>
          <ac:spMkLst>
            <pc:docMk/>
            <pc:sldMk cId="1706150959" sldId="269"/>
            <ac:spMk id="3" creationId="{03E389C1-4B00-4744-AB2C-C350EBAEFE61}"/>
          </ac:spMkLst>
        </pc:spChg>
      </pc:sldChg>
      <pc:sldChg chg="del">
        <pc:chgData name="Edwina Huntley" userId="b9e30494-b2ec-4749-a952-0739b76df2c4" providerId="ADAL" clId="{A7248327-47E6-4467-B92D-8D54E0F3B423}" dt="2021-10-11T08:04:00.825" v="11" actId="2696"/>
        <pc:sldMkLst>
          <pc:docMk/>
          <pc:sldMk cId="1788454096" sldId="270"/>
        </pc:sldMkLst>
      </pc:sldChg>
      <pc:sldChg chg="modSp mod">
        <pc:chgData name="Edwina Huntley" userId="b9e30494-b2ec-4749-a952-0739b76df2c4" providerId="ADAL" clId="{A7248327-47E6-4467-B92D-8D54E0F3B423}" dt="2021-10-18T00:55:13.989" v="172" actId="20577"/>
        <pc:sldMkLst>
          <pc:docMk/>
          <pc:sldMk cId="294214991" sldId="271"/>
        </pc:sldMkLst>
        <pc:spChg chg="mod">
          <ac:chgData name="Edwina Huntley" userId="b9e30494-b2ec-4749-a952-0739b76df2c4" providerId="ADAL" clId="{A7248327-47E6-4467-B92D-8D54E0F3B423}" dt="2021-10-18T00:55:13.989" v="172" actId="20577"/>
          <ac:spMkLst>
            <pc:docMk/>
            <pc:sldMk cId="294214991" sldId="271"/>
            <ac:spMk id="3" creationId="{B2B3564B-787E-48DD-9AD8-88A845D15094}"/>
          </ac:spMkLst>
        </pc:spChg>
      </pc:sldChg>
      <pc:sldChg chg="modSp new mod">
        <pc:chgData name="Edwina Huntley" userId="b9e30494-b2ec-4749-a952-0739b76df2c4" providerId="ADAL" clId="{A7248327-47E6-4467-B92D-8D54E0F3B423}" dt="2021-10-11T08:04:30.595" v="28" actId="20577"/>
        <pc:sldMkLst>
          <pc:docMk/>
          <pc:sldMk cId="3261521873" sldId="272"/>
        </pc:sldMkLst>
        <pc:spChg chg="mod">
          <ac:chgData name="Edwina Huntley" userId="b9e30494-b2ec-4749-a952-0739b76df2c4" providerId="ADAL" clId="{A7248327-47E6-4467-B92D-8D54E0F3B423}" dt="2021-10-11T08:04:30.595" v="28" actId="20577"/>
          <ac:spMkLst>
            <pc:docMk/>
            <pc:sldMk cId="3261521873" sldId="272"/>
            <ac:spMk id="2" creationId="{41C16CBC-35FF-4EC1-8511-18DC831BDCF2}"/>
          </ac:spMkLst>
        </pc:spChg>
      </pc:sldChg>
      <pc:sldChg chg="del">
        <pc:chgData name="Edwina Huntley" userId="b9e30494-b2ec-4749-a952-0739b76df2c4" providerId="ADAL" clId="{A7248327-47E6-4467-B92D-8D54E0F3B423}" dt="2021-10-20T07:30:37.438" v="327" actId="2696"/>
        <pc:sldMkLst>
          <pc:docMk/>
          <pc:sldMk cId="1679076825" sldId="273"/>
        </pc:sldMkLst>
      </pc:sldChg>
    </pc:docChg>
  </pc:docChgLst>
  <pc:docChgLst>
    <pc:chgData name="Annie Bond" userId="0ed42504-7a16-4802-a7d9-31d45aed7b5c" providerId="ADAL" clId="{B3F25BDC-7771-4538-83E3-9EA02CA26C01}"/>
    <pc:docChg chg="undo custSel addSld modSld sldOrd">
      <pc:chgData name="Annie Bond" userId="0ed42504-7a16-4802-a7d9-31d45aed7b5c" providerId="ADAL" clId="{B3F25BDC-7771-4538-83E3-9EA02CA26C01}" dt="2021-10-18T02:35:52.089" v="127" actId="122"/>
      <pc:docMkLst>
        <pc:docMk/>
      </pc:docMkLst>
      <pc:sldChg chg="modSp mod">
        <pc:chgData name="Annie Bond" userId="0ed42504-7a16-4802-a7d9-31d45aed7b5c" providerId="ADAL" clId="{B3F25BDC-7771-4538-83E3-9EA02CA26C01}" dt="2021-10-18T02:30:08.090" v="120" actId="207"/>
        <pc:sldMkLst>
          <pc:docMk/>
          <pc:sldMk cId="2062191319" sldId="256"/>
        </pc:sldMkLst>
        <pc:spChg chg="mod">
          <ac:chgData name="Annie Bond" userId="0ed42504-7a16-4802-a7d9-31d45aed7b5c" providerId="ADAL" clId="{B3F25BDC-7771-4538-83E3-9EA02CA26C01}" dt="2021-10-18T02:30:08.090" v="120" actId="207"/>
          <ac:spMkLst>
            <pc:docMk/>
            <pc:sldMk cId="2062191319" sldId="256"/>
            <ac:spMk id="3" creationId="{5EE4D5BD-5252-48BB-9C26-3607FCFA67EA}"/>
          </ac:spMkLst>
        </pc:spChg>
      </pc:sldChg>
      <pc:sldChg chg="modSp mod modAnim">
        <pc:chgData name="Annie Bond" userId="0ed42504-7a16-4802-a7d9-31d45aed7b5c" providerId="ADAL" clId="{B3F25BDC-7771-4538-83E3-9EA02CA26C01}" dt="2021-10-07T03:06:04.436" v="35" actId="207"/>
        <pc:sldMkLst>
          <pc:docMk/>
          <pc:sldMk cId="3465677719" sldId="264"/>
        </pc:sldMkLst>
        <pc:spChg chg="mod">
          <ac:chgData name="Annie Bond" userId="0ed42504-7a16-4802-a7d9-31d45aed7b5c" providerId="ADAL" clId="{B3F25BDC-7771-4538-83E3-9EA02CA26C01}" dt="2021-10-07T03:06:04.436" v="35" actId="207"/>
          <ac:spMkLst>
            <pc:docMk/>
            <pc:sldMk cId="3465677719" sldId="264"/>
            <ac:spMk id="3" creationId="{252371B9-6D4B-4610-BBB7-3639B15BB8E6}"/>
          </ac:spMkLst>
        </pc:spChg>
      </pc:sldChg>
      <pc:sldChg chg="modSp mod">
        <pc:chgData name="Annie Bond" userId="0ed42504-7a16-4802-a7d9-31d45aed7b5c" providerId="ADAL" clId="{B3F25BDC-7771-4538-83E3-9EA02CA26C01}" dt="2021-10-07T03:16:25.312" v="88" actId="6549"/>
        <pc:sldMkLst>
          <pc:docMk/>
          <pc:sldMk cId="3570097861" sldId="267"/>
        </pc:sldMkLst>
        <pc:spChg chg="mod">
          <ac:chgData name="Annie Bond" userId="0ed42504-7a16-4802-a7d9-31d45aed7b5c" providerId="ADAL" clId="{B3F25BDC-7771-4538-83E3-9EA02CA26C01}" dt="2021-10-07T03:16:25.312" v="88" actId="6549"/>
          <ac:spMkLst>
            <pc:docMk/>
            <pc:sldMk cId="3570097861" sldId="267"/>
            <ac:spMk id="3" creationId="{51D214E1-5F64-45A9-A02C-131E1C01713A}"/>
          </ac:spMkLst>
        </pc:spChg>
      </pc:sldChg>
      <pc:sldChg chg="modSp mod">
        <pc:chgData name="Annie Bond" userId="0ed42504-7a16-4802-a7d9-31d45aed7b5c" providerId="ADAL" clId="{B3F25BDC-7771-4538-83E3-9EA02CA26C01}" dt="2021-10-07T03:14:05.697" v="71" actId="14100"/>
        <pc:sldMkLst>
          <pc:docMk/>
          <pc:sldMk cId="2346185920" sldId="268"/>
        </pc:sldMkLst>
        <pc:spChg chg="mod">
          <ac:chgData name="Annie Bond" userId="0ed42504-7a16-4802-a7d9-31d45aed7b5c" providerId="ADAL" clId="{B3F25BDC-7771-4538-83E3-9EA02CA26C01}" dt="2021-10-07T03:11:56.064" v="55" actId="20577"/>
          <ac:spMkLst>
            <pc:docMk/>
            <pc:sldMk cId="2346185920" sldId="268"/>
            <ac:spMk id="2" creationId="{80F6E071-A54D-4DC8-BC6B-8A04AADE1CD9}"/>
          </ac:spMkLst>
        </pc:spChg>
        <pc:spChg chg="mod">
          <ac:chgData name="Annie Bond" userId="0ed42504-7a16-4802-a7d9-31d45aed7b5c" providerId="ADAL" clId="{B3F25BDC-7771-4538-83E3-9EA02CA26C01}" dt="2021-10-07T03:14:05.697" v="71" actId="14100"/>
          <ac:spMkLst>
            <pc:docMk/>
            <pc:sldMk cId="2346185920" sldId="268"/>
            <ac:spMk id="3" creationId="{D576FA82-586C-46B0-A983-9269C9ABE1FF}"/>
          </ac:spMkLst>
        </pc:spChg>
      </pc:sldChg>
      <pc:sldChg chg="modSp mod">
        <pc:chgData name="Annie Bond" userId="0ed42504-7a16-4802-a7d9-31d45aed7b5c" providerId="ADAL" clId="{B3F25BDC-7771-4538-83E3-9EA02CA26C01}" dt="2021-10-07T03:15:10.774" v="87" actId="20577"/>
        <pc:sldMkLst>
          <pc:docMk/>
          <pc:sldMk cId="1706150959" sldId="269"/>
        </pc:sldMkLst>
        <pc:spChg chg="mod">
          <ac:chgData name="Annie Bond" userId="0ed42504-7a16-4802-a7d9-31d45aed7b5c" providerId="ADAL" clId="{B3F25BDC-7771-4538-83E3-9EA02CA26C01}" dt="2021-10-07T03:15:10.774" v="87" actId="20577"/>
          <ac:spMkLst>
            <pc:docMk/>
            <pc:sldMk cId="1706150959" sldId="269"/>
            <ac:spMk id="2" creationId="{792F1388-A927-4D19-90A7-10B4E0D8FBC0}"/>
          </ac:spMkLst>
        </pc:spChg>
        <pc:spChg chg="mod">
          <ac:chgData name="Annie Bond" userId="0ed42504-7a16-4802-a7d9-31d45aed7b5c" providerId="ADAL" clId="{B3F25BDC-7771-4538-83E3-9EA02CA26C01}" dt="2021-10-07T03:15:06.124" v="85" actId="207"/>
          <ac:spMkLst>
            <pc:docMk/>
            <pc:sldMk cId="1706150959" sldId="269"/>
            <ac:spMk id="3" creationId="{03E389C1-4B00-4744-AB2C-C350EBAEFE61}"/>
          </ac:spMkLst>
        </pc:spChg>
      </pc:sldChg>
      <pc:sldChg chg="modSp mod">
        <pc:chgData name="Annie Bond" userId="0ed42504-7a16-4802-a7d9-31d45aed7b5c" providerId="ADAL" clId="{B3F25BDC-7771-4538-83E3-9EA02CA26C01}" dt="2021-10-07T03:11:27.281" v="53" actId="207"/>
        <pc:sldMkLst>
          <pc:docMk/>
          <pc:sldMk cId="294214991" sldId="271"/>
        </pc:sldMkLst>
        <pc:spChg chg="mod">
          <ac:chgData name="Annie Bond" userId="0ed42504-7a16-4802-a7d9-31d45aed7b5c" providerId="ADAL" clId="{B3F25BDC-7771-4538-83E3-9EA02CA26C01}" dt="2021-10-07T03:10:46.093" v="37" actId="20577"/>
          <ac:spMkLst>
            <pc:docMk/>
            <pc:sldMk cId="294214991" sldId="271"/>
            <ac:spMk id="2" creationId="{434711EE-A034-4E75-9786-0A7A3D00BDD4}"/>
          </ac:spMkLst>
        </pc:spChg>
        <pc:spChg chg="mod">
          <ac:chgData name="Annie Bond" userId="0ed42504-7a16-4802-a7d9-31d45aed7b5c" providerId="ADAL" clId="{B3F25BDC-7771-4538-83E3-9EA02CA26C01}" dt="2021-10-07T03:11:27.281" v="53" actId="207"/>
          <ac:spMkLst>
            <pc:docMk/>
            <pc:sldMk cId="294214991" sldId="271"/>
            <ac:spMk id="3" creationId="{B2B3564B-787E-48DD-9AD8-88A845D15094}"/>
          </ac:spMkLst>
        </pc:spChg>
      </pc:sldChg>
      <pc:sldChg chg="modSp mod">
        <pc:chgData name="Annie Bond" userId="0ed42504-7a16-4802-a7d9-31d45aed7b5c" providerId="ADAL" clId="{B3F25BDC-7771-4538-83E3-9EA02CA26C01}" dt="2021-10-18T02:27:56.150" v="104" actId="1076"/>
        <pc:sldMkLst>
          <pc:docMk/>
          <pc:sldMk cId="3261521873" sldId="272"/>
        </pc:sldMkLst>
        <pc:spChg chg="mod">
          <ac:chgData name="Annie Bond" userId="0ed42504-7a16-4802-a7d9-31d45aed7b5c" providerId="ADAL" clId="{B3F25BDC-7771-4538-83E3-9EA02CA26C01}" dt="2021-10-18T02:27:56.150" v="104" actId="1076"/>
          <ac:spMkLst>
            <pc:docMk/>
            <pc:sldMk cId="3261521873" sldId="272"/>
            <ac:spMk id="3" creationId="{FC6EF621-D14C-4BB7-9227-09639BCA80D1}"/>
          </ac:spMkLst>
        </pc:spChg>
      </pc:sldChg>
      <pc:sldChg chg="delSp modSp add mod ord delAnim">
        <pc:chgData name="Annie Bond" userId="0ed42504-7a16-4802-a7d9-31d45aed7b5c" providerId="ADAL" clId="{B3F25BDC-7771-4538-83E3-9EA02CA26C01}" dt="2021-10-18T02:35:52.089" v="127" actId="122"/>
        <pc:sldMkLst>
          <pc:docMk/>
          <pc:sldMk cId="1679076825" sldId="273"/>
        </pc:sldMkLst>
        <pc:spChg chg="mod">
          <ac:chgData name="Annie Bond" userId="0ed42504-7a16-4802-a7d9-31d45aed7b5c" providerId="ADAL" clId="{B3F25BDC-7771-4538-83E3-9EA02CA26C01}" dt="2021-10-18T02:35:52.089" v="127" actId="122"/>
          <ac:spMkLst>
            <pc:docMk/>
            <pc:sldMk cId="1679076825" sldId="273"/>
            <ac:spMk id="3" creationId="{EC677E5B-FDAF-4EC1-B0F6-7BC78E1B50B5}"/>
          </ac:spMkLst>
        </pc:spChg>
        <pc:picChg chg="del">
          <ac:chgData name="Annie Bond" userId="0ed42504-7a16-4802-a7d9-31d45aed7b5c" providerId="ADAL" clId="{B3F25BDC-7771-4538-83E3-9EA02CA26C01}" dt="2021-10-18T02:34:23.816" v="124" actId="478"/>
          <ac:picMkLst>
            <pc:docMk/>
            <pc:sldMk cId="1679076825" sldId="273"/>
            <ac:picMk id="7" creationId="{B0F9CF63-1222-4D88-9090-73BB50AA09C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0E08FF-7146-44C5-82C1-11FBC584A93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F6A3A54-354D-4214-A51F-0C935F7832AA}">
      <dgm:prSet/>
      <dgm:spPr/>
      <dgm:t>
        <a:bodyPr/>
        <a:lstStyle/>
        <a:p>
          <a:r>
            <a:rPr lang="en-US"/>
            <a:t>What do we learn by looking  at objects that tell us about South Australia in the 1850 - 70s? </a:t>
          </a:r>
        </a:p>
      </dgm:t>
    </dgm:pt>
    <dgm:pt modelId="{AEB6CB78-9A4E-49B0-A5DD-C943CF7AC0DF}" type="parTrans" cxnId="{6D6B6660-E8D4-44B7-B9AF-95309C839FD8}">
      <dgm:prSet/>
      <dgm:spPr/>
      <dgm:t>
        <a:bodyPr/>
        <a:lstStyle/>
        <a:p>
          <a:endParaRPr lang="en-US"/>
        </a:p>
      </dgm:t>
    </dgm:pt>
    <dgm:pt modelId="{1360B9A0-F2A1-47A7-B337-8BEE2C360DAC}" type="sibTrans" cxnId="{6D6B6660-E8D4-44B7-B9AF-95309C839FD8}">
      <dgm:prSet/>
      <dgm:spPr/>
      <dgm:t>
        <a:bodyPr/>
        <a:lstStyle/>
        <a:p>
          <a:endParaRPr lang="en-US"/>
        </a:p>
      </dgm:t>
    </dgm:pt>
    <dgm:pt modelId="{9ADAA819-B880-44AC-B017-8A59A1835210}">
      <dgm:prSet/>
      <dgm:spPr/>
      <dgm:t>
        <a:bodyPr/>
        <a:lstStyle/>
        <a:p>
          <a:r>
            <a:rPr lang="en-US"/>
            <a:t>What do the three objects presented in the videos all have in common in our story? </a:t>
          </a:r>
        </a:p>
      </dgm:t>
    </dgm:pt>
    <dgm:pt modelId="{1E138156-0DCC-4149-ADFF-00FA9634CB0B}" type="parTrans" cxnId="{1C8AE602-4CB7-4E11-B07A-5D03177C766C}">
      <dgm:prSet/>
      <dgm:spPr/>
      <dgm:t>
        <a:bodyPr/>
        <a:lstStyle/>
        <a:p>
          <a:endParaRPr lang="en-US"/>
        </a:p>
      </dgm:t>
    </dgm:pt>
    <dgm:pt modelId="{64F12981-A993-44DA-80DF-87D631CB42D7}" type="sibTrans" cxnId="{1C8AE602-4CB7-4E11-B07A-5D03177C766C}">
      <dgm:prSet/>
      <dgm:spPr/>
      <dgm:t>
        <a:bodyPr/>
        <a:lstStyle/>
        <a:p>
          <a:endParaRPr lang="en-US"/>
        </a:p>
      </dgm:t>
    </dgm:pt>
    <dgm:pt modelId="{2972E54B-2D0B-48B0-B947-6CCB1F8E8DCB}">
      <dgm:prSet/>
      <dgm:spPr/>
      <dgm:t>
        <a:bodyPr/>
        <a:lstStyle/>
        <a:p>
          <a:r>
            <a:rPr lang="en-US"/>
            <a:t>What do they tell us about the person of Fr Julian Woods and his life experiences?</a:t>
          </a:r>
        </a:p>
      </dgm:t>
    </dgm:pt>
    <dgm:pt modelId="{223B5F0E-4595-4FE6-A0A9-CF0937B99EE0}" type="parTrans" cxnId="{2AC5EDE3-B69F-48DA-9A4B-89E611FB1DDD}">
      <dgm:prSet/>
      <dgm:spPr/>
      <dgm:t>
        <a:bodyPr/>
        <a:lstStyle/>
        <a:p>
          <a:endParaRPr lang="en-US"/>
        </a:p>
      </dgm:t>
    </dgm:pt>
    <dgm:pt modelId="{D97739EF-70FC-4F60-ADA7-C6A1C8232ABB}" type="sibTrans" cxnId="{2AC5EDE3-B69F-48DA-9A4B-89E611FB1DDD}">
      <dgm:prSet/>
      <dgm:spPr/>
      <dgm:t>
        <a:bodyPr/>
        <a:lstStyle/>
        <a:p>
          <a:endParaRPr lang="en-US"/>
        </a:p>
      </dgm:t>
    </dgm:pt>
    <dgm:pt modelId="{B3B2F5F7-3AD3-4092-9DB6-02D8ED2CCD2D}" type="pres">
      <dgm:prSet presAssocID="{890E08FF-7146-44C5-82C1-11FBC584A93E}" presName="diagram" presStyleCnt="0">
        <dgm:presLayoutVars>
          <dgm:dir/>
          <dgm:resizeHandles val="exact"/>
        </dgm:presLayoutVars>
      </dgm:prSet>
      <dgm:spPr/>
    </dgm:pt>
    <dgm:pt modelId="{811B4765-5535-465D-B0E9-635FB8D94AD5}" type="pres">
      <dgm:prSet presAssocID="{3F6A3A54-354D-4214-A51F-0C935F7832AA}" presName="node" presStyleLbl="node1" presStyleIdx="0" presStyleCnt="3" custScaleY="130826">
        <dgm:presLayoutVars>
          <dgm:bulletEnabled val="1"/>
        </dgm:presLayoutVars>
      </dgm:prSet>
      <dgm:spPr/>
    </dgm:pt>
    <dgm:pt modelId="{C068B60B-F88F-4481-BD1C-96B24F03D467}" type="pres">
      <dgm:prSet presAssocID="{1360B9A0-F2A1-47A7-B337-8BEE2C360DAC}" presName="sibTrans" presStyleCnt="0"/>
      <dgm:spPr/>
    </dgm:pt>
    <dgm:pt modelId="{E6102F2D-8351-40BB-A80B-21010F1E68BC}" type="pres">
      <dgm:prSet presAssocID="{9ADAA819-B880-44AC-B017-8A59A1835210}" presName="node" presStyleLbl="node1" presStyleIdx="1" presStyleCnt="3" custScaleY="132928">
        <dgm:presLayoutVars>
          <dgm:bulletEnabled val="1"/>
        </dgm:presLayoutVars>
      </dgm:prSet>
      <dgm:spPr/>
    </dgm:pt>
    <dgm:pt modelId="{7DEFF8BE-7C7B-4459-B414-B94EBD7C3CBB}" type="pres">
      <dgm:prSet presAssocID="{64F12981-A993-44DA-80DF-87D631CB42D7}" presName="sibTrans" presStyleCnt="0"/>
      <dgm:spPr/>
    </dgm:pt>
    <dgm:pt modelId="{C6376AAE-E6E3-475D-904D-247DBB714704}" type="pres">
      <dgm:prSet presAssocID="{2972E54B-2D0B-48B0-B947-6CCB1F8E8DCB}" presName="node" presStyleLbl="node1" presStyleIdx="2" presStyleCnt="3" custScaleY="133979">
        <dgm:presLayoutVars>
          <dgm:bulletEnabled val="1"/>
        </dgm:presLayoutVars>
      </dgm:prSet>
      <dgm:spPr/>
    </dgm:pt>
  </dgm:ptLst>
  <dgm:cxnLst>
    <dgm:cxn modelId="{1C8AE602-4CB7-4E11-B07A-5D03177C766C}" srcId="{890E08FF-7146-44C5-82C1-11FBC584A93E}" destId="{9ADAA819-B880-44AC-B017-8A59A1835210}" srcOrd="1" destOrd="0" parTransId="{1E138156-0DCC-4149-ADFF-00FA9634CB0B}" sibTransId="{64F12981-A993-44DA-80DF-87D631CB42D7}"/>
    <dgm:cxn modelId="{63AACF1D-7F6C-47D4-BE7D-251D9BA8BCA9}" type="presOf" srcId="{3F6A3A54-354D-4214-A51F-0C935F7832AA}" destId="{811B4765-5535-465D-B0E9-635FB8D94AD5}" srcOrd="0" destOrd="0" presId="urn:microsoft.com/office/officeart/2005/8/layout/default"/>
    <dgm:cxn modelId="{6D6B6660-E8D4-44B7-B9AF-95309C839FD8}" srcId="{890E08FF-7146-44C5-82C1-11FBC584A93E}" destId="{3F6A3A54-354D-4214-A51F-0C935F7832AA}" srcOrd="0" destOrd="0" parTransId="{AEB6CB78-9A4E-49B0-A5DD-C943CF7AC0DF}" sibTransId="{1360B9A0-F2A1-47A7-B337-8BEE2C360DAC}"/>
    <dgm:cxn modelId="{355BD859-B04E-4433-962B-D00DD6FC3C1A}" type="presOf" srcId="{890E08FF-7146-44C5-82C1-11FBC584A93E}" destId="{B3B2F5F7-3AD3-4092-9DB6-02D8ED2CCD2D}" srcOrd="0" destOrd="0" presId="urn:microsoft.com/office/officeart/2005/8/layout/default"/>
    <dgm:cxn modelId="{3AD0CD8A-0C12-4954-9CEF-3D55786C5F52}" type="presOf" srcId="{9ADAA819-B880-44AC-B017-8A59A1835210}" destId="{E6102F2D-8351-40BB-A80B-21010F1E68BC}" srcOrd="0" destOrd="0" presId="urn:microsoft.com/office/officeart/2005/8/layout/default"/>
    <dgm:cxn modelId="{67E04BB8-0EE9-4F15-9FE6-5B74BD29F477}" type="presOf" srcId="{2972E54B-2D0B-48B0-B947-6CCB1F8E8DCB}" destId="{C6376AAE-E6E3-475D-904D-247DBB714704}" srcOrd="0" destOrd="0" presId="urn:microsoft.com/office/officeart/2005/8/layout/default"/>
    <dgm:cxn modelId="{2AC5EDE3-B69F-48DA-9A4B-89E611FB1DDD}" srcId="{890E08FF-7146-44C5-82C1-11FBC584A93E}" destId="{2972E54B-2D0B-48B0-B947-6CCB1F8E8DCB}" srcOrd="2" destOrd="0" parTransId="{223B5F0E-4595-4FE6-A0A9-CF0937B99EE0}" sibTransId="{D97739EF-70FC-4F60-ADA7-C6A1C8232ABB}"/>
    <dgm:cxn modelId="{D280EF66-DE06-451A-93BD-5342B0DD7BAA}" type="presParOf" srcId="{B3B2F5F7-3AD3-4092-9DB6-02D8ED2CCD2D}" destId="{811B4765-5535-465D-B0E9-635FB8D94AD5}" srcOrd="0" destOrd="0" presId="urn:microsoft.com/office/officeart/2005/8/layout/default"/>
    <dgm:cxn modelId="{DF904DF0-DE66-4F20-8874-F901C1AA7891}" type="presParOf" srcId="{B3B2F5F7-3AD3-4092-9DB6-02D8ED2CCD2D}" destId="{C068B60B-F88F-4481-BD1C-96B24F03D467}" srcOrd="1" destOrd="0" presId="urn:microsoft.com/office/officeart/2005/8/layout/default"/>
    <dgm:cxn modelId="{4066121B-1852-4C00-926A-11C3BD6DDCC1}" type="presParOf" srcId="{B3B2F5F7-3AD3-4092-9DB6-02D8ED2CCD2D}" destId="{E6102F2D-8351-40BB-A80B-21010F1E68BC}" srcOrd="2" destOrd="0" presId="urn:microsoft.com/office/officeart/2005/8/layout/default"/>
    <dgm:cxn modelId="{C3095E22-C073-41D9-B407-B1DF5FB9DC50}" type="presParOf" srcId="{B3B2F5F7-3AD3-4092-9DB6-02D8ED2CCD2D}" destId="{7DEFF8BE-7C7B-4459-B414-B94EBD7C3CBB}" srcOrd="3" destOrd="0" presId="urn:microsoft.com/office/officeart/2005/8/layout/default"/>
    <dgm:cxn modelId="{907BE021-D8FB-4E93-8765-6F7068F10E29}" type="presParOf" srcId="{B3B2F5F7-3AD3-4092-9DB6-02D8ED2CCD2D}" destId="{C6376AAE-E6E3-475D-904D-247DBB71470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B4765-5535-465D-B0E9-635FB8D94AD5}">
      <dsp:nvSpPr>
        <dsp:cNvPr id="0" name=""/>
        <dsp:cNvSpPr/>
      </dsp:nvSpPr>
      <dsp:spPr>
        <a:xfrm>
          <a:off x="0" y="687859"/>
          <a:ext cx="3085207" cy="242175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What do we learn by looking  at objects that tell us about South Australia in the 1850 - 70s? </a:t>
          </a:r>
        </a:p>
      </dsp:txBody>
      <dsp:txXfrm>
        <a:off x="0" y="687859"/>
        <a:ext cx="3085207" cy="2421751"/>
      </dsp:txXfrm>
    </dsp:sp>
    <dsp:sp modelId="{E6102F2D-8351-40BB-A80B-21010F1E68BC}">
      <dsp:nvSpPr>
        <dsp:cNvPr id="0" name=""/>
        <dsp:cNvSpPr/>
      </dsp:nvSpPr>
      <dsp:spPr>
        <a:xfrm>
          <a:off x="3393727" y="668403"/>
          <a:ext cx="3085207" cy="24606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What do the three objects presented in the videos all have in common in our story? </a:t>
          </a:r>
        </a:p>
      </dsp:txBody>
      <dsp:txXfrm>
        <a:off x="3393727" y="668403"/>
        <a:ext cx="3085207" cy="2460662"/>
      </dsp:txXfrm>
    </dsp:sp>
    <dsp:sp modelId="{C6376AAE-E6E3-475D-904D-247DBB714704}">
      <dsp:nvSpPr>
        <dsp:cNvPr id="0" name=""/>
        <dsp:cNvSpPr/>
      </dsp:nvSpPr>
      <dsp:spPr>
        <a:xfrm>
          <a:off x="6787455" y="658676"/>
          <a:ext cx="3085207" cy="24801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What do they tell us about the person of Fr Julian Woods and his life experiences?</a:t>
          </a:r>
        </a:p>
      </dsp:txBody>
      <dsp:txXfrm>
        <a:off x="6787455" y="658676"/>
        <a:ext cx="3085207" cy="2480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8ABE3C1-DBE1-495D-B57B-2849774B866A}" type="datetimeFigureOut">
              <a:rPr lang="en-US" smtClean="0"/>
              <a:t>20-Oct-21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3252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20-Oct-21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89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20-Oct-21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5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20-Oct-21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4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20-Oct-21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89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20-Oct-21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92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20-Oct-21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20-Oct-21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9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20-Oct-21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325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20-Oct-21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690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20-Oct-21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5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20-Oct-21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marymackillopplace.org.au/wp-content/uploads/2021/10/Module-Introduction-HR.mp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rymackillopplace.org.au/wp-content/uploads/2021/10/Video-2-OBL-1-HR.mp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rymackillopplace.org.au/wp-content/uploads/2021/10/Video-3-OBL-2-HR.mp4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rymackillopplace.org.au/wp-content/uploads/2021/10/Video-4-OBL-3-HR.mp4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rymackillopplace.org.au/wp-content/uploads/2021/10/Module-conclusion.mp4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marymackillopplace.org.au/wp-content/uploads/2021/10/Video-1-Introduction-HR.mp4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67E998-E312-45A7-A84D-81D934208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DB31B6D-701F-4EF0-916B-BF55811AB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8424"/>
            <a:ext cx="9966960" cy="1325880"/>
          </a:xfrm>
        </p:spPr>
        <p:txBody>
          <a:bodyPr>
            <a:normAutofit/>
          </a:bodyPr>
          <a:lstStyle/>
          <a:p>
            <a:r>
              <a:rPr lang="en-US" sz="5600"/>
              <a:t>FR JULIAN TENISON WOODS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4D5BD-5252-48BB-9C26-3607FCFA6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8293"/>
            <a:ext cx="8767860" cy="553690"/>
          </a:xfrm>
        </p:spPr>
        <p:txBody>
          <a:bodyPr>
            <a:normAutofit fontScale="25000" lnSpcReduction="20000"/>
          </a:bodyPr>
          <a:lstStyle/>
          <a:p>
            <a:endParaRPr lang="en-US" sz="5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500" b="1" dirty="0">
                <a:latin typeface="+mj-lt"/>
                <a:ea typeface="Calibri" panose="020F0502020204030204" pitchFamily="34" charset="0"/>
              </a:rPr>
              <a:t>MODULE INTRODUCTION VIDEO</a:t>
            </a:r>
          </a:p>
          <a:p>
            <a:r>
              <a:rPr lang="en-US" sz="500" i="1" dirty="0">
                <a:effectLst/>
                <a:latin typeface="Corbel" panose="020B050302020402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US" sz="500" i="1" dirty="0">
              <a:effectLst/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endParaRPr lang="en-US" sz="5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5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500" b="1" dirty="0">
                <a:effectLst/>
                <a:latin typeface="+mj-lt"/>
                <a:ea typeface="Calibri" panose="020F0502020204030204" pitchFamily="34" charset="0"/>
              </a:rPr>
              <a:t>© MARY MACKILLOP PLACE MUSEUM 2021</a:t>
            </a:r>
            <a:endParaRPr lang="en-US" sz="5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A3BFD8-1DCA-4E53-9E5F-9292C9BE3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1"/>
            <a:ext cx="11722100" cy="3964584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1CA8-5EAA-44DE-A898-4EFD8F470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34" y="728472"/>
            <a:ext cx="4127239" cy="3027316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</p:pic>
      <p:pic>
        <p:nvPicPr>
          <p:cNvPr id="7" name="Picture 6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DF6592D5-B4A9-4A59-8236-E05C23271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080" y="243839"/>
            <a:ext cx="2780540" cy="39645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560B0D-49A4-4F2D-AB8F-B42C00EF1EF6}"/>
              </a:ext>
            </a:extLst>
          </p:cNvPr>
          <p:cNvSpPr txBox="1"/>
          <p:nvPr/>
        </p:nvSpPr>
        <p:spPr>
          <a:xfrm>
            <a:off x="9719620" y="3755788"/>
            <a:ext cx="2241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Sisters of Saint Joseph Congregational Archives</a:t>
            </a:r>
          </a:p>
        </p:txBody>
      </p:sp>
    </p:spTree>
    <p:extLst>
      <p:ext uri="{BB962C8B-B14F-4D97-AF65-F5344CB8AC3E}">
        <p14:creationId xmlns:p14="http://schemas.microsoft.com/office/powerpoint/2010/main" val="2062191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711EE-A034-4E75-9786-0A7A3D00B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OBJECT BASED LEARNING – VIDEO 2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B3564B-787E-48DD-9AD8-88A845D150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/>
              <a:t>AN OBJECT FOR BUSH CAMPING &amp; FIRST AID IN COLONIAL TIMES</a:t>
            </a:r>
          </a:p>
          <a:p>
            <a:r>
              <a:rPr lang="en-US" sz="2800" i="1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AU" sz="2800" i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4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6E071-A54D-4DC8-BC6B-8A04AADE1C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OBJECT BASED LEARNING – VIDEO 3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6FA82-586C-46B0-A983-9269C9ABE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5"/>
            <a:ext cx="8767860" cy="1264428"/>
          </a:xfrm>
        </p:spPr>
        <p:txBody>
          <a:bodyPr>
            <a:normAutofit/>
          </a:bodyPr>
          <a:lstStyle/>
          <a:p>
            <a:r>
              <a:rPr lang="en-US" sz="2800"/>
              <a:t>AN OBJECT BUILT FOR TRAVEL</a:t>
            </a:r>
          </a:p>
          <a:p>
            <a:r>
              <a:rPr lang="en-US" sz="2800" i="1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r>
              <a:rPr lang="en-US" sz="280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AU" sz="28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85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1388-A927-4D19-90A7-10B4E0D8FB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OBJECT BASED LEARNING – VIDEO 4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389C1-4B00-4744-AB2C-C350EBAEFE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AN OBJECT OF PERSONAL DEVOTION</a:t>
            </a:r>
          </a:p>
          <a:p>
            <a:r>
              <a:rPr lang="en-US" sz="2800" i="1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AU" sz="2800" i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50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16CBC-35FF-4EC1-8511-18DC831BDC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VIDEO CONCLUSION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6EF621-D14C-4BB7-9227-09639BCA8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1898" y="3887389"/>
            <a:ext cx="2585141" cy="507057"/>
          </a:xfrm>
        </p:spPr>
        <p:txBody>
          <a:bodyPr/>
          <a:lstStyle/>
          <a:p>
            <a:r>
              <a:rPr lang="en-US" i="1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US" i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21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45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3" name="Straight Connector 47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6EF21389-A1DE-4EF4-BA43-0D21F5EFA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FFFEF6E-0CEE-4323-A07F-58FDA5E0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378" y="246887"/>
            <a:ext cx="5861321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7A69A5B-FB7E-40C2-A416-68C80A100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36924" y="4220801"/>
            <a:ext cx="42159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44D330D6-5765-4B60-A01C-C0E4DE44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8FBB8-73DC-4E87-BDE7-F956C4D74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612" y="932873"/>
            <a:ext cx="5035542" cy="33625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000" b="1" cap="all" dirty="0">
                <a:solidFill>
                  <a:srgbClr val="FFFFFF"/>
                </a:solidFill>
              </a:rPr>
              <a:t>JULIAN TENISON WOODS:MISSION LIFE IN THE EARLY SETTLEMENTS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0F9CF63-1222-4D88-9090-73BB50AA0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677E5B-FDAF-4EC1-B0F6-7BC78E1B50B5}"/>
              </a:ext>
            </a:extLst>
          </p:cNvPr>
          <p:cNvSpPr txBox="1"/>
          <p:nvPr/>
        </p:nvSpPr>
        <p:spPr>
          <a:xfrm>
            <a:off x="1413821" y="6056243"/>
            <a:ext cx="33228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Sisters of Saint Joseph Congregational Archives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7C2B7C-BF92-403A-BEB9-2A4C9C889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821" y="316926"/>
            <a:ext cx="3490337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1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63"/>
    </mc:Choice>
    <mc:Fallback xmlns="">
      <p:transition spd="slow" advTm="74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501647-CE9E-4A01-A923-559902D77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90" y="565573"/>
            <a:ext cx="10379138" cy="57344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D214E1-5F64-45A9-A02C-131E1C01713A}"/>
              </a:ext>
            </a:extLst>
          </p:cNvPr>
          <p:cNvSpPr txBox="1"/>
          <p:nvPr/>
        </p:nvSpPr>
        <p:spPr>
          <a:xfrm>
            <a:off x="787940" y="6292427"/>
            <a:ext cx="821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Miners' cottage - slab and bark dwelling, South Australia  1880s</a:t>
            </a:r>
            <a:endParaRPr lang="en-AU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97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50">
            <a:extLst>
              <a:ext uri="{FF2B5EF4-FFF2-40B4-BE49-F238E27FC236}">
                <a16:creationId xmlns:a16="http://schemas.microsoft.com/office/drawing/2014/main" id="{DA93081D-985B-459F-932C-0B0C8B95D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6D9A0EF-E05A-4142-80D6-A081F188C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306" y="609600"/>
            <a:ext cx="6052842" cy="1447800"/>
          </a:xfrm>
        </p:spPr>
        <p:txBody>
          <a:bodyPr>
            <a:normAutofit fontScale="90000"/>
          </a:bodyPr>
          <a:lstStyle/>
          <a:p>
            <a:r>
              <a:rPr lang="en-US" b="1"/>
              <a:t>FR JULIAN ON THE MOVE –BUSH CAMPING</a:t>
            </a:r>
          </a:p>
        </p:txBody>
      </p:sp>
      <p:pic>
        <p:nvPicPr>
          <p:cNvPr id="5" name="Content Placeholder 4" descr="A picture containing text, book, tree, outdoor&#10;&#10;Description automatically generated">
            <a:extLst>
              <a:ext uri="{FF2B5EF4-FFF2-40B4-BE49-F238E27FC236}">
                <a16:creationId xmlns:a16="http://schemas.microsoft.com/office/drawing/2014/main" id="{DF8B8783-3EEB-48AD-840D-4B0AAE457E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25" r="26641" b="4"/>
          <a:stretch/>
        </p:blipFill>
        <p:spPr>
          <a:xfrm>
            <a:off x="345841" y="681401"/>
            <a:ext cx="4676895" cy="5780518"/>
          </a:xfrm>
          <a:prstGeom prst="rect">
            <a:avLst/>
          </a:prstGeom>
        </p:spPr>
      </p:pic>
      <p:pic>
        <p:nvPicPr>
          <p:cNvPr id="3" name="Content Placeholder 2" descr="A group of people riding horses&#10;&#10;Description automatically generated with medium confidence">
            <a:extLst>
              <a:ext uri="{FF2B5EF4-FFF2-40B4-BE49-F238E27FC236}">
                <a16:creationId xmlns:a16="http://schemas.microsoft.com/office/drawing/2014/main" id="{45D82433-4952-4CA8-86AA-EB7DAC3071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201" r="3" b="8949"/>
          <a:stretch/>
        </p:blipFill>
        <p:spPr>
          <a:xfrm>
            <a:off x="5648025" y="3885133"/>
            <a:ext cx="5593404" cy="2519537"/>
          </a:xfrm>
          <a:prstGeom prst="rect">
            <a:avLst/>
          </a:prstGeom>
        </p:spPr>
      </p:pic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9D7A234C-4811-477F-9889-DD8B8033C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702" y="2057400"/>
            <a:ext cx="5593403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b="1"/>
              <a:t>56,000 square miles to cover on horseback.</a:t>
            </a:r>
          </a:p>
          <a:p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94D968A-8ED2-464C-B351-73D5AE5DF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FC0F49-9C50-4A95-8D4D-F7B647EDEBC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9000"/>
          </a:blip>
          <a:stretch>
            <a:fillRect/>
          </a:stretch>
        </p:blipFill>
        <p:spPr>
          <a:xfrm>
            <a:off x="5022736" y="243840"/>
            <a:ext cx="6933044" cy="637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9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45"/>
    </mc:Choice>
    <mc:Fallback xmlns="">
      <p:transition spd="slow" advTm="89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21AF62-5693-4ECE-96E8-17050865E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5138" y="857675"/>
            <a:ext cx="3113366" cy="3622844"/>
          </a:xfrm>
        </p:spPr>
        <p:txBody>
          <a:bodyPr>
            <a:normAutofit/>
          </a:bodyPr>
          <a:lstStyle/>
          <a:p>
            <a:r>
              <a:rPr lang="en-US" sz="5400"/>
              <a:t>PENOLA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E9226A-8277-49A9-AB58-CD8686395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02" y="189575"/>
            <a:ext cx="7620000" cy="644842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52371B9-6D4B-4610-BBB7-3639B15BB8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0328" y="4541697"/>
            <a:ext cx="3082986" cy="1543422"/>
          </a:xfrm>
        </p:spPr>
        <p:txBody>
          <a:bodyPr>
            <a:normAutofit/>
          </a:bodyPr>
          <a:lstStyle/>
          <a:p>
            <a:r>
              <a:rPr lang="en-US" sz="2000">
                <a:latin typeface="Century Gothic" panose="020B0502020202020204" pitchFamily="34" charset="0"/>
              </a:rPr>
              <a:t>The central location in the events and life of Mary MacKillop [St. Mary of the Cross ] and Fr Julian T Woods</a:t>
            </a:r>
          </a:p>
        </p:txBody>
      </p:sp>
      <p:pic>
        <p:nvPicPr>
          <p:cNvPr id="5" name="Picture 4" descr="A picture containing text, building, outdoor, sky&#10;&#10;Description automatically generated">
            <a:extLst>
              <a:ext uri="{FF2B5EF4-FFF2-40B4-BE49-F238E27FC236}">
                <a16:creationId xmlns:a16="http://schemas.microsoft.com/office/drawing/2014/main" id="{06282BAA-51A0-4CF1-B8E1-66AB8812F1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58" r="6642" b="3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525DE61-3E5C-43C7-8A1B-6E0D932BE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B64644-4F8A-414E-B554-B9B466EABE2D}"/>
              </a:ext>
            </a:extLst>
          </p:cNvPr>
          <p:cNvSpPr txBox="1"/>
          <p:nvPr/>
        </p:nvSpPr>
        <p:spPr>
          <a:xfrm>
            <a:off x="872064" y="6085119"/>
            <a:ext cx="3459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Image courtesy of Edwina Huntley</a:t>
            </a:r>
          </a:p>
        </p:txBody>
      </p:sp>
    </p:spTree>
    <p:extLst>
      <p:ext uri="{BB962C8B-B14F-4D97-AF65-F5344CB8AC3E}">
        <p14:creationId xmlns:p14="http://schemas.microsoft.com/office/powerpoint/2010/main" val="39397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98"/>
    </mc:Choice>
    <mc:Fallback xmlns="">
      <p:transition spd="slow" advTm="56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1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4B67E998-E312-45A7-A84D-81D934208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9237713-FAF4-4FD7-A84E-4CA9397E4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600" b="1" cap="all">
                <a:solidFill>
                  <a:srgbClr val="FFFFFF"/>
                </a:solidFill>
              </a:rPr>
              <a:t>ROBE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A3BFD8-1DCA-4E53-9E5F-9292C9BE3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1"/>
            <a:ext cx="11722100" cy="3964584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picture containing outdoor, pier, old, wooden&#10;&#10;Description automatically generated">
            <a:extLst>
              <a:ext uri="{FF2B5EF4-FFF2-40B4-BE49-F238E27FC236}">
                <a16:creationId xmlns:a16="http://schemas.microsoft.com/office/drawing/2014/main" id="{536A6B2C-2234-4479-9BCE-F3DDE9F82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74" y="728472"/>
            <a:ext cx="4709158" cy="3027316"/>
          </a:xfrm>
          <a:prstGeom prst="rect">
            <a:avLst/>
          </a:prstGeom>
        </p:spPr>
      </p:pic>
      <p:pic>
        <p:nvPicPr>
          <p:cNvPr id="5" name="Content Placeholder 4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D0966270-83C4-42F7-B27A-CAFF19FA5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757169" y="708306"/>
            <a:ext cx="4063309" cy="304748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F38ADD-730C-4748-8FFB-128389A96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79A5B4-173D-46B2-969E-75A4492777C7}"/>
              </a:ext>
            </a:extLst>
          </p:cNvPr>
          <p:cNvSpPr txBox="1"/>
          <p:nvPr/>
        </p:nvSpPr>
        <p:spPr>
          <a:xfrm>
            <a:off x="826852" y="3832698"/>
            <a:ext cx="479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i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AU">
                <a:solidFill>
                  <a:srgbClr val="666666"/>
                </a:solidFill>
                <a:latin typeface="Century Gothic" panose="020B0502020202020204" pitchFamily="34" charset="0"/>
              </a:rPr>
              <a:t>Port Robe,</a:t>
            </a:r>
            <a:r>
              <a:rPr lang="en-AU" b="0" i="0">
                <a:solidFill>
                  <a:srgbClr val="666666"/>
                </a:solidFill>
                <a:effectLst/>
                <a:latin typeface="Century Gothic" panose="020B0502020202020204" pitchFamily="34" charset="0"/>
              </a:rPr>
              <a:t>1870</a:t>
            </a:r>
            <a:endParaRPr lang="en-AU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AD0513-98A1-4DCB-8CC5-0B959C595530}"/>
              </a:ext>
            </a:extLst>
          </p:cNvPr>
          <p:cNvSpPr txBox="1"/>
          <p:nvPr/>
        </p:nvSpPr>
        <p:spPr>
          <a:xfrm>
            <a:off x="6757168" y="3786446"/>
            <a:ext cx="406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St Mary's Star of the Sea Church</a:t>
            </a:r>
            <a:endParaRPr lang="en-AU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21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16"/>
    </mc:Choice>
    <mc:Fallback xmlns="">
      <p:transition spd="slow" advTm="130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99C0B311-F8C2-4EC9-8BE3-57FFC031A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2196909C-85A9-45ED-860C-23E681677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 descr="A group of people on a horse drawn carriage&#10;&#10;Description automatically generated with low confidence">
            <a:extLst>
              <a:ext uri="{FF2B5EF4-FFF2-40B4-BE49-F238E27FC236}">
                <a16:creationId xmlns:a16="http://schemas.microsoft.com/office/drawing/2014/main" id="{222FCAB3-D893-4EFD-93CA-2797A2EF9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25" r="1" b="985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9A9046-E297-4639-BD88-045F4BD9F43B}"/>
              </a:ext>
            </a:extLst>
          </p:cNvPr>
          <p:cNvSpPr txBox="1"/>
          <p:nvPr/>
        </p:nvSpPr>
        <p:spPr>
          <a:xfrm>
            <a:off x="6332706" y="1070043"/>
            <a:ext cx="4902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Chinese miners on board a Cobb &amp; Co coach to the Goldfields 1858</a:t>
            </a:r>
            <a:endParaRPr lang="en-AU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832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9FB8A-B606-4035-A126-04FF5981D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en-US"/>
              <a:t>TODAY WE WILL EXPLORE THE MUSEUM’S COLLECTION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F964C56B-7951-4624-823B-022F2F1E84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255110"/>
              </p:ext>
            </p:extLst>
          </p:nvPr>
        </p:nvGraphicFramePr>
        <p:xfrm>
          <a:off x="1143000" y="2298530"/>
          <a:ext cx="9872663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6336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B21AF62-5693-4ECE-96E8-17050865E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8424"/>
            <a:ext cx="9966960" cy="1325880"/>
          </a:xfrm>
        </p:spPr>
        <p:txBody>
          <a:bodyPr>
            <a:normAutofit/>
          </a:bodyPr>
          <a:lstStyle/>
          <a:p>
            <a:r>
              <a:rPr lang="en-US" sz="5100"/>
              <a:t>OBJECT BASED LEARNING VIDEO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2371B9-6D4B-4610-BBB7-3639B15BB8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8292"/>
            <a:ext cx="8767860" cy="1003167"/>
          </a:xfrm>
        </p:spPr>
        <p:txBody>
          <a:bodyPr>
            <a:norm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AN INTRODUCTION</a:t>
            </a:r>
            <a:endParaRPr lang="en-US" sz="2000" b="1">
              <a:solidFill>
                <a:schemeClr val="bg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800" i="1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US" sz="2000" i="1">
              <a:solidFill>
                <a:srgbClr val="C00000"/>
              </a:solidFill>
            </a:endParaRPr>
          </a:p>
          <a:p>
            <a:endParaRPr lang="en-US" sz="200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2DA003-1A15-47DD-B106-D1BEA2449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83" r="1" b="26035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7A78D5-B6F0-485B-88BB-419760354B09}"/>
              </a:ext>
            </a:extLst>
          </p:cNvPr>
          <p:cNvSpPr txBox="1"/>
          <p:nvPr/>
        </p:nvSpPr>
        <p:spPr>
          <a:xfrm>
            <a:off x="205518" y="3622432"/>
            <a:ext cx="497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Mary MacKillop Place Museum collection</a:t>
            </a:r>
          </a:p>
        </p:txBody>
      </p:sp>
    </p:spTree>
    <p:extLst>
      <p:ext uri="{BB962C8B-B14F-4D97-AF65-F5344CB8AC3E}">
        <p14:creationId xmlns:p14="http://schemas.microsoft.com/office/powerpoint/2010/main" val="346567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07edd8-cce7-418d-b47f-93bccbf7023a">
      <Terms xmlns="http://schemas.microsoft.com/office/infopath/2007/PartnerControls"/>
    </lcf76f155ced4ddcb4097134ff3c332f>
    <TaxCatchAll xmlns="2c8768c2-9ec2-4e85-a3b3-3f70e74eed3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255F3852EB01418FB87B6955633586" ma:contentTypeVersion="16" ma:contentTypeDescription="Create a new document." ma:contentTypeScope="" ma:versionID="335b1db31a7837e95d6e9b4e7993ca08">
  <xsd:schema xmlns:xsd="http://www.w3.org/2001/XMLSchema" xmlns:xs="http://www.w3.org/2001/XMLSchema" xmlns:p="http://schemas.microsoft.com/office/2006/metadata/properties" xmlns:ns2="5007edd8-cce7-418d-b47f-93bccbf7023a" xmlns:ns3="2c8768c2-9ec2-4e85-a3b3-3f70e74eed31" targetNamespace="http://schemas.microsoft.com/office/2006/metadata/properties" ma:root="true" ma:fieldsID="f215365bf06de786fb5cdc1587286448" ns2:_="" ns3:_="">
    <xsd:import namespace="5007edd8-cce7-418d-b47f-93bccbf7023a"/>
    <xsd:import namespace="2c8768c2-9ec2-4e85-a3b3-3f70e74eed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07edd8-cce7-418d-b47f-93bccbf70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dd38f9-e981-4f7a-881a-a77e131139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8768c2-9ec2-4e85-a3b3-3f70e74eed3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5162219-7184-4273-9eda-dc5052bacd6e}" ma:internalName="TaxCatchAll" ma:showField="CatchAllData" ma:web="2c8768c2-9ec2-4e85-a3b3-3f70e74eed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37D5C4-D195-4307-8502-9D4B8F243CCF}">
  <ds:schemaRefs>
    <ds:schemaRef ds:uri="2aa3a117-0648-4992-8205-8e64d970cd58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ACBE9ABD-B74F-44AF-9317-B595FC089D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DE6D6B-D0F9-4CB0-AA41-723F726E4502}"/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0</TotalTime>
  <Words>244</Words>
  <Application>Microsoft Office PowerPoint</Application>
  <PresentationFormat>Widescreen</PresentationFormat>
  <Paragraphs>39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Century Gothic</vt:lpstr>
      <vt:lpstr>Corbel</vt:lpstr>
      <vt:lpstr>Roboto</vt:lpstr>
      <vt:lpstr>Times New Roman</vt:lpstr>
      <vt:lpstr>Basis</vt:lpstr>
      <vt:lpstr>FR JULIAN TENISON WOODS</vt:lpstr>
      <vt:lpstr>JULIAN TENISON WOODS:MISSION LIFE IN THE EARLY SETTLEMENTS </vt:lpstr>
      <vt:lpstr>PowerPoint Presentation</vt:lpstr>
      <vt:lpstr>FR JULIAN ON THE MOVE –BUSH CAMPING</vt:lpstr>
      <vt:lpstr>PENOLA</vt:lpstr>
      <vt:lpstr>ROBE </vt:lpstr>
      <vt:lpstr>PowerPoint Presentation</vt:lpstr>
      <vt:lpstr>TODAY WE WILL EXPLORE THE MUSEUM’S COLLECTION</vt:lpstr>
      <vt:lpstr>OBJECT BASED LEARNING VIDEO </vt:lpstr>
      <vt:lpstr>OBJECT BASED LEARNING – VIDEO 2</vt:lpstr>
      <vt:lpstr>OBJECT BASED LEARNING – VIDEO 3</vt:lpstr>
      <vt:lpstr>OBJECT BASED LEARNING – VIDEO 4</vt:lpstr>
      <vt:lpstr>VIDEO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JULIAN TENISON WOODS</dc:title>
  <dc:creator>Edwina Huntley</dc:creator>
  <cp:lastModifiedBy>Edwina Huntley</cp:lastModifiedBy>
  <cp:revision>1</cp:revision>
  <dcterms:created xsi:type="dcterms:W3CDTF">2021-06-21T07:47:20Z</dcterms:created>
  <dcterms:modified xsi:type="dcterms:W3CDTF">2021-10-20T07:59:21Z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0x010100FE255F3852EB01418FB87B6955633586</vt:lpwstr>
  </property>
</Properties>
</file>